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sldIdLst>
    <p:sldId id="641" r:id="rId2"/>
    <p:sldId id="637" r:id="rId3"/>
    <p:sldId id="685" r:id="rId4"/>
    <p:sldId id="670" r:id="rId5"/>
    <p:sldId id="661" r:id="rId6"/>
    <p:sldId id="662" r:id="rId7"/>
    <p:sldId id="663" r:id="rId8"/>
    <p:sldId id="667" r:id="rId9"/>
    <p:sldId id="671" r:id="rId10"/>
    <p:sldId id="681" r:id="rId11"/>
    <p:sldId id="642" r:id="rId12"/>
    <p:sldId id="666" r:id="rId13"/>
    <p:sldId id="643" r:id="rId14"/>
    <p:sldId id="617" r:id="rId15"/>
    <p:sldId id="672" r:id="rId16"/>
    <p:sldId id="680" r:id="rId17"/>
    <p:sldId id="678" r:id="rId18"/>
    <p:sldId id="627" r:id="rId19"/>
    <p:sldId id="633" r:id="rId20"/>
    <p:sldId id="675" r:id="rId21"/>
    <p:sldId id="677" r:id="rId22"/>
    <p:sldId id="682" r:id="rId23"/>
    <p:sldId id="679" r:id="rId24"/>
    <p:sldId id="673" r:id="rId25"/>
    <p:sldId id="683" r:id="rId26"/>
    <p:sldId id="669" r:id="rId27"/>
    <p:sldId id="674" r:id="rId28"/>
    <p:sldId id="668" r:id="rId29"/>
    <p:sldId id="285" r:id="rId30"/>
    <p:sldId id="278" r:id="rId31"/>
  </p:sldIdLst>
  <p:sldSz cx="12192000" cy="6858000"/>
  <p:notesSz cx="6858000" cy="9144000"/>
  <p:defaultTextStyle>
    <a:defPPr>
      <a:defRPr lang="en-US"/>
    </a:defPPr>
    <a:lvl1pPr marL="0" algn="l" defTabSz="1042121" rtl="0" eaLnBrk="1" latinLnBrk="0" hangingPunct="1">
      <a:defRPr sz="2052" kern="1200">
        <a:solidFill>
          <a:schemeClr val="tx1"/>
        </a:solidFill>
        <a:latin typeface="+mn-lt"/>
        <a:ea typeface="+mn-ea"/>
        <a:cs typeface="+mn-cs"/>
      </a:defRPr>
    </a:lvl1pPr>
    <a:lvl2pPr marL="521062" algn="l" defTabSz="1042121" rtl="0" eaLnBrk="1" latinLnBrk="0" hangingPunct="1">
      <a:defRPr sz="2052" kern="1200">
        <a:solidFill>
          <a:schemeClr val="tx1"/>
        </a:solidFill>
        <a:latin typeface="+mn-lt"/>
        <a:ea typeface="+mn-ea"/>
        <a:cs typeface="+mn-cs"/>
      </a:defRPr>
    </a:lvl2pPr>
    <a:lvl3pPr marL="1042121" algn="l" defTabSz="1042121" rtl="0" eaLnBrk="1" latinLnBrk="0" hangingPunct="1">
      <a:defRPr sz="2052" kern="1200">
        <a:solidFill>
          <a:schemeClr val="tx1"/>
        </a:solidFill>
        <a:latin typeface="+mn-lt"/>
        <a:ea typeface="+mn-ea"/>
        <a:cs typeface="+mn-cs"/>
      </a:defRPr>
    </a:lvl3pPr>
    <a:lvl4pPr marL="1563180" algn="l" defTabSz="1042121" rtl="0" eaLnBrk="1" latinLnBrk="0" hangingPunct="1">
      <a:defRPr sz="2052" kern="1200">
        <a:solidFill>
          <a:schemeClr val="tx1"/>
        </a:solidFill>
        <a:latin typeface="+mn-lt"/>
        <a:ea typeface="+mn-ea"/>
        <a:cs typeface="+mn-cs"/>
      </a:defRPr>
    </a:lvl4pPr>
    <a:lvl5pPr marL="2084242" algn="l" defTabSz="1042121" rtl="0" eaLnBrk="1" latinLnBrk="0" hangingPunct="1">
      <a:defRPr sz="2052" kern="1200">
        <a:solidFill>
          <a:schemeClr val="tx1"/>
        </a:solidFill>
        <a:latin typeface="+mn-lt"/>
        <a:ea typeface="+mn-ea"/>
        <a:cs typeface="+mn-cs"/>
      </a:defRPr>
    </a:lvl5pPr>
    <a:lvl6pPr marL="2605300" algn="l" defTabSz="1042121" rtl="0" eaLnBrk="1" latinLnBrk="0" hangingPunct="1">
      <a:defRPr sz="2052" kern="1200">
        <a:solidFill>
          <a:schemeClr val="tx1"/>
        </a:solidFill>
        <a:latin typeface="+mn-lt"/>
        <a:ea typeface="+mn-ea"/>
        <a:cs typeface="+mn-cs"/>
      </a:defRPr>
    </a:lvl6pPr>
    <a:lvl7pPr marL="3126362" algn="l" defTabSz="1042121" rtl="0" eaLnBrk="1" latinLnBrk="0" hangingPunct="1">
      <a:defRPr sz="2052" kern="1200">
        <a:solidFill>
          <a:schemeClr val="tx1"/>
        </a:solidFill>
        <a:latin typeface="+mn-lt"/>
        <a:ea typeface="+mn-ea"/>
        <a:cs typeface="+mn-cs"/>
      </a:defRPr>
    </a:lvl7pPr>
    <a:lvl8pPr marL="3647421" algn="l" defTabSz="1042121" rtl="0" eaLnBrk="1" latinLnBrk="0" hangingPunct="1">
      <a:defRPr sz="2052" kern="1200">
        <a:solidFill>
          <a:schemeClr val="tx1"/>
        </a:solidFill>
        <a:latin typeface="+mn-lt"/>
        <a:ea typeface="+mn-ea"/>
        <a:cs typeface="+mn-cs"/>
      </a:defRPr>
    </a:lvl8pPr>
    <a:lvl9pPr marL="4168483" algn="l" defTabSz="1042121" rtl="0" eaLnBrk="1" latinLnBrk="0" hangingPunct="1">
      <a:defRPr sz="205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2224"/>
    <a:srgbClr val="E22319"/>
    <a:srgbClr val="33373C"/>
    <a:srgbClr val="2E8BC7"/>
    <a:srgbClr val="D6DAD9"/>
    <a:srgbClr val="E30613"/>
    <a:srgbClr val="33FF34"/>
    <a:srgbClr val="828186"/>
    <a:srgbClr val="FFFFFF"/>
    <a:srgbClr val="A5A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12BB55-665E-E0FA-2595-DB27291F6BCD}" v="4" dt="2019-09-27T15:45:58.111"/>
    <p1510:client id="{7A5DD164-4CAB-F9F2-EF1C-DD819CD6535A}" v="2" dt="2019-09-16T08:21:42.420"/>
    <p1510:client id="{D32C4C26-66B3-304F-B768-0F85DFAB0D30}" v="110" dt="2019-09-15T23:12:22.805"/>
    <p1510:client id="{E5BB1E5C-2C8C-1346-9DCE-C8B4013A1818}" v="20" dt="2019-09-16T09:57:41.728"/>
    <p1510:client id="{EEED6AA3-DE1A-D85D-03F2-B03D5CD6EDF1}" v="2" dt="2019-09-27T15:46:11.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38"/>
    <p:restoredTop sz="94830"/>
  </p:normalViewPr>
  <p:slideViewPr>
    <p:cSldViewPr snapToGrid="0">
      <p:cViewPr varScale="1">
        <p:scale>
          <a:sx n="117" d="100"/>
          <a:sy n="117" d="100"/>
        </p:scale>
        <p:origin x="1032" y="168"/>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20T15:14:16.241" idx="8">
    <p:pos x="3389" y="972"/>
    <p:text>NOTE new alternative image/layout variations on this title slide are now available. 
Select 'Layout' in the 'Slides section under the HOME menu tab, to see the various options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EFA44-0771-4DFC-B26A-9102D4547DD2}" type="datetimeFigureOut">
              <a:rPr lang="en-GB" smtClean="0"/>
              <a:t>18/05/2022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4A314-C704-4C33-84AA-6D9A56C39AB3}" type="slidenum">
              <a:rPr lang="en-GB" smtClean="0"/>
              <a:t>‹#›</a:t>
            </a:fld>
            <a:endParaRPr lang="en-GB"/>
          </a:p>
        </p:txBody>
      </p:sp>
    </p:spTree>
    <p:extLst>
      <p:ext uri="{BB962C8B-B14F-4D97-AF65-F5344CB8AC3E}">
        <p14:creationId xmlns:p14="http://schemas.microsoft.com/office/powerpoint/2010/main" val="2879104051"/>
      </p:ext>
    </p:extLst>
  </p:cSld>
  <p:clrMap bg1="lt1" tx1="dk1" bg2="lt2" tx2="dk2" accent1="accent1" accent2="accent2" accent3="accent3" accent4="accent4" accent5="accent5" accent6="accent6" hlink="hlink" folHlink="folHlink"/>
  <p:notesStyle>
    <a:lvl1pPr marL="0" algn="l" defTabSz="913739" rtl="0" eaLnBrk="1" latinLnBrk="0" hangingPunct="1">
      <a:defRPr sz="1200" kern="1200">
        <a:solidFill>
          <a:schemeClr val="tx1"/>
        </a:solidFill>
        <a:latin typeface="+mn-lt"/>
        <a:ea typeface="+mn-ea"/>
        <a:cs typeface="+mn-cs"/>
      </a:defRPr>
    </a:lvl1pPr>
    <a:lvl2pPr marL="456868" algn="l" defTabSz="913739" rtl="0" eaLnBrk="1" latinLnBrk="0" hangingPunct="1">
      <a:defRPr sz="1200" kern="1200">
        <a:solidFill>
          <a:schemeClr val="tx1"/>
        </a:solidFill>
        <a:latin typeface="+mn-lt"/>
        <a:ea typeface="+mn-ea"/>
        <a:cs typeface="+mn-cs"/>
      </a:defRPr>
    </a:lvl2pPr>
    <a:lvl3pPr marL="913739" algn="l" defTabSz="913739" rtl="0" eaLnBrk="1" latinLnBrk="0" hangingPunct="1">
      <a:defRPr sz="1200" kern="1200">
        <a:solidFill>
          <a:schemeClr val="tx1"/>
        </a:solidFill>
        <a:latin typeface="+mn-lt"/>
        <a:ea typeface="+mn-ea"/>
        <a:cs typeface="+mn-cs"/>
      </a:defRPr>
    </a:lvl3pPr>
    <a:lvl4pPr marL="1370610" algn="l" defTabSz="913739" rtl="0" eaLnBrk="1" latinLnBrk="0" hangingPunct="1">
      <a:defRPr sz="1200" kern="1200">
        <a:solidFill>
          <a:schemeClr val="tx1"/>
        </a:solidFill>
        <a:latin typeface="+mn-lt"/>
        <a:ea typeface="+mn-ea"/>
        <a:cs typeface="+mn-cs"/>
      </a:defRPr>
    </a:lvl4pPr>
    <a:lvl5pPr marL="1827480" algn="l" defTabSz="913739" rtl="0" eaLnBrk="1" latinLnBrk="0" hangingPunct="1">
      <a:defRPr sz="1200" kern="1200">
        <a:solidFill>
          <a:schemeClr val="tx1"/>
        </a:solidFill>
        <a:latin typeface="+mn-lt"/>
        <a:ea typeface="+mn-ea"/>
        <a:cs typeface="+mn-cs"/>
      </a:defRPr>
    </a:lvl5pPr>
    <a:lvl6pPr marL="2284350" algn="l" defTabSz="913739" rtl="0" eaLnBrk="1" latinLnBrk="0" hangingPunct="1">
      <a:defRPr sz="1200" kern="1200">
        <a:solidFill>
          <a:schemeClr val="tx1"/>
        </a:solidFill>
        <a:latin typeface="+mn-lt"/>
        <a:ea typeface="+mn-ea"/>
        <a:cs typeface="+mn-cs"/>
      </a:defRPr>
    </a:lvl6pPr>
    <a:lvl7pPr marL="2741218" algn="l" defTabSz="913739" rtl="0" eaLnBrk="1" latinLnBrk="0" hangingPunct="1">
      <a:defRPr sz="1200" kern="1200">
        <a:solidFill>
          <a:schemeClr val="tx1"/>
        </a:solidFill>
        <a:latin typeface="+mn-lt"/>
        <a:ea typeface="+mn-ea"/>
        <a:cs typeface="+mn-cs"/>
      </a:defRPr>
    </a:lvl7pPr>
    <a:lvl8pPr marL="3198091" algn="l" defTabSz="913739" rtl="0" eaLnBrk="1" latinLnBrk="0" hangingPunct="1">
      <a:defRPr sz="1200" kern="1200">
        <a:solidFill>
          <a:schemeClr val="tx1"/>
        </a:solidFill>
        <a:latin typeface="+mn-lt"/>
        <a:ea typeface="+mn-ea"/>
        <a:cs typeface="+mn-cs"/>
      </a:defRPr>
    </a:lvl8pPr>
    <a:lvl9pPr marL="3654960" algn="l" defTabSz="9137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4A314-C704-4C33-84AA-6D9A56C39AB3}" type="slidenum">
              <a:rPr lang="en-GB" smtClean="0"/>
              <a:t>19</a:t>
            </a:fld>
            <a:endParaRPr lang="en-GB"/>
          </a:p>
        </p:txBody>
      </p:sp>
    </p:spTree>
    <p:extLst>
      <p:ext uri="{BB962C8B-B14F-4D97-AF65-F5344CB8AC3E}">
        <p14:creationId xmlns:p14="http://schemas.microsoft.com/office/powerpoint/2010/main" val="3438375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a:t>Click to edit title</a:t>
            </a:r>
            <a:endParaRPr lang="en-GB"/>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spTree>
    <p:extLst>
      <p:ext uri="{BB962C8B-B14F-4D97-AF65-F5344CB8AC3E}">
        <p14:creationId xmlns:p14="http://schemas.microsoft.com/office/powerpoint/2010/main" val="989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CD0AC-EB2B-4CC7-9248-133F3FCBBCD8}" type="datetime1">
              <a:rPr lang="en-GB" smtClean="0"/>
              <a:t>18/05/2022</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7" name="Content Placeholder 4"/>
          <p:cNvSpPr>
            <a:spLocks noGrp="1"/>
          </p:cNvSpPr>
          <p:nvPr>
            <p:ph idx="1"/>
          </p:nvPr>
        </p:nvSpPr>
        <p:spPr>
          <a:xfrm>
            <a:off x="575479" y="1415221"/>
            <a:ext cx="11168487" cy="4778872"/>
          </a:xfrm>
        </p:spPr>
        <p:txBody>
          <a:bodyPr>
            <a:normAutofit/>
          </a:bodyPr>
          <a:lstStyle/>
          <a:p>
            <a:r>
              <a:rPr lang="en-GB"/>
              <a:t>Text</a:t>
            </a:r>
          </a:p>
        </p:txBody>
      </p:sp>
      <p:sp>
        <p:nvSpPr>
          <p:cNvPr id="8" name="Text Placeholder 13"/>
          <p:cNvSpPr>
            <a:spLocks noGrp="1"/>
          </p:cNvSpPr>
          <p:nvPr>
            <p:ph type="body" sz="quarter" idx="14" hasCustomPrompt="1"/>
          </p:nvPr>
        </p:nvSpPr>
        <p:spPr>
          <a:xfrm>
            <a:off x="575479" y="927460"/>
            <a:ext cx="11168487"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9" name="Title 6"/>
          <p:cNvSpPr>
            <a:spLocks noGrp="1"/>
          </p:cNvSpPr>
          <p:nvPr>
            <p:ph type="title" hasCustomPrompt="1"/>
          </p:nvPr>
        </p:nvSpPr>
        <p:spPr>
          <a:xfrm>
            <a:off x="575479" y="350015"/>
            <a:ext cx="11168487" cy="514805"/>
          </a:xfrm>
        </p:spPr>
        <p:txBody>
          <a:bodyPr>
            <a:normAutofit/>
          </a:bodyPr>
          <a:lstStyle>
            <a:lvl1pPr>
              <a:defRPr sz="3266" baseline="0"/>
            </a:lvl1pPr>
          </a:lstStyle>
          <a:p>
            <a:r>
              <a:rPr lang="en-US"/>
              <a:t>HEADER</a:t>
            </a:r>
            <a:endParaRPr lang="en-GB"/>
          </a:p>
        </p:txBody>
      </p:sp>
    </p:spTree>
    <p:extLst>
      <p:ext uri="{BB962C8B-B14F-4D97-AF65-F5344CB8AC3E}">
        <p14:creationId xmlns:p14="http://schemas.microsoft.com/office/powerpoint/2010/main" val="9854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s slide">
    <p:bg>
      <p:bgPr>
        <a:solidFill>
          <a:srgbClr val="E2231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18/05/2022</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noChangeAspect="1"/>
          </p:cNvSpPr>
          <p:nvPr>
            <p:ph type="pic" sz="quarter" idx="13"/>
          </p:nvPr>
        </p:nvSpPr>
        <p:spPr>
          <a:xfrm>
            <a:off x="6442667" y="4"/>
            <a:ext cx="5749338" cy="6858000"/>
          </a:xfrm>
        </p:spPr>
        <p:txBody>
          <a:bodyPr/>
          <a:lstStyle/>
          <a:p>
            <a:endParaRPr lang="en-GB"/>
          </a:p>
        </p:txBody>
      </p:sp>
      <p:sp>
        <p:nvSpPr>
          <p:cNvPr id="10" name="Content Placeholder 4"/>
          <p:cNvSpPr>
            <a:spLocks noGrp="1"/>
          </p:cNvSpPr>
          <p:nvPr>
            <p:ph idx="1"/>
          </p:nvPr>
        </p:nvSpPr>
        <p:spPr>
          <a:xfrm>
            <a:off x="575476" y="1415221"/>
            <a:ext cx="5607415" cy="4778872"/>
          </a:xfrm>
        </p:spPr>
        <p:txBody>
          <a:bodyPr>
            <a:normAutofit/>
          </a:bodyPr>
          <a:lstStyle>
            <a:lvl1pPr>
              <a:defRPr>
                <a:solidFill>
                  <a:schemeClr val="bg1"/>
                </a:solidFill>
              </a:defRPr>
            </a:lvl1pPr>
          </a:lstStyle>
          <a:p>
            <a:r>
              <a:rPr lang="en-GB"/>
              <a:t>Text</a:t>
            </a:r>
          </a:p>
        </p:txBody>
      </p:sp>
      <p:sp>
        <p:nvSpPr>
          <p:cNvPr id="14" name="Text Placeholder 13"/>
          <p:cNvSpPr>
            <a:spLocks noGrp="1"/>
          </p:cNvSpPr>
          <p:nvPr>
            <p:ph type="body" sz="quarter" idx="14" hasCustomPrompt="1"/>
          </p:nvPr>
        </p:nvSpPr>
        <p:spPr>
          <a:xfrm>
            <a:off x="575476" y="927460"/>
            <a:ext cx="5607415" cy="427722"/>
          </a:xfrm>
        </p:spPr>
        <p:txBody>
          <a:bodyPr>
            <a:normAutofit/>
          </a:bodyPr>
          <a:lstStyle>
            <a:lvl1pPr>
              <a:defRPr sz="2177" spc="345" baseline="0">
                <a:solidFill>
                  <a:schemeClr val="bg1"/>
                </a:solidFill>
              </a:defRPr>
            </a:lvl1pPr>
          </a:lstStyle>
          <a:p>
            <a:pPr lvl="0"/>
            <a:r>
              <a:rPr lang="en-US"/>
              <a:t>SUBHEADER</a:t>
            </a:r>
            <a:endParaRPr lang="en-GB"/>
          </a:p>
        </p:txBody>
      </p:sp>
      <p:sp>
        <p:nvSpPr>
          <p:cNvPr id="17" name="Title 6"/>
          <p:cNvSpPr>
            <a:spLocks noGrp="1"/>
          </p:cNvSpPr>
          <p:nvPr>
            <p:ph type="title" hasCustomPrompt="1"/>
          </p:nvPr>
        </p:nvSpPr>
        <p:spPr>
          <a:xfrm>
            <a:off x="575476" y="350015"/>
            <a:ext cx="5607415" cy="514805"/>
          </a:xfrm>
        </p:spPr>
        <p:txBody>
          <a:bodyPr>
            <a:noAutofit/>
          </a:bodyPr>
          <a:lstStyle>
            <a:lvl1pPr>
              <a:defRPr sz="3266">
                <a:solidFill>
                  <a:schemeClr val="bg1"/>
                </a:solidFill>
              </a:defRPr>
            </a:lvl1pPr>
          </a:lstStyle>
          <a:p>
            <a:r>
              <a:rPr lang="en-US"/>
              <a:t>HEADER</a:t>
            </a:r>
            <a:endParaRPr lang="en-GB"/>
          </a:p>
        </p:txBody>
      </p:sp>
    </p:spTree>
    <p:extLst>
      <p:ext uri="{BB962C8B-B14F-4D97-AF65-F5344CB8AC3E}">
        <p14:creationId xmlns:p14="http://schemas.microsoft.com/office/powerpoint/2010/main" val="353145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418330"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8D35A4E-DED3-46A1-A7CF-EEE1AC785408}" type="datetime1">
              <a:rPr lang="en-GB" smtClean="0"/>
              <a:t>18/05/2022</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4589878"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7761426"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830558" y="1861300"/>
            <a:ext cx="2216767" cy="1763562"/>
          </a:xfrm>
          <a:prstGeom prst="ellipse">
            <a:avLst/>
          </a:prstGeom>
        </p:spPr>
        <p:txBody>
          <a:bodyPr/>
          <a:lstStyle/>
          <a:p>
            <a:endParaRPr lang="en-GB"/>
          </a:p>
        </p:txBody>
      </p:sp>
      <p:sp>
        <p:nvSpPr>
          <p:cNvPr id="12" name="Picture Placeholder 10"/>
          <p:cNvSpPr>
            <a:spLocks noGrp="1"/>
          </p:cNvSpPr>
          <p:nvPr>
            <p:ph type="pic" sz="quarter" idx="16"/>
          </p:nvPr>
        </p:nvSpPr>
        <p:spPr>
          <a:xfrm>
            <a:off x="5002107" y="1861300"/>
            <a:ext cx="2216767" cy="1763562"/>
          </a:xfrm>
          <a:prstGeom prst="ellipse">
            <a:avLst/>
          </a:prstGeom>
        </p:spPr>
        <p:txBody>
          <a:bodyPr/>
          <a:lstStyle/>
          <a:p>
            <a:endParaRPr lang="en-GB"/>
          </a:p>
        </p:txBody>
      </p:sp>
      <p:sp>
        <p:nvSpPr>
          <p:cNvPr id="13" name="Picture Placeholder 10"/>
          <p:cNvSpPr>
            <a:spLocks noGrp="1"/>
          </p:cNvSpPr>
          <p:nvPr>
            <p:ph type="pic" sz="quarter" idx="17"/>
          </p:nvPr>
        </p:nvSpPr>
        <p:spPr>
          <a:xfrm>
            <a:off x="8173655" y="1861300"/>
            <a:ext cx="2216767" cy="1763562"/>
          </a:xfrm>
          <a:prstGeom prst="ellipse">
            <a:avLst/>
          </a:prstGeom>
        </p:spPr>
        <p:txBody>
          <a:bodyPr/>
          <a:lstStyle/>
          <a:p>
            <a:endParaRPr lang="en-GB"/>
          </a:p>
        </p:txBody>
      </p:sp>
    </p:spTree>
    <p:extLst>
      <p:ext uri="{BB962C8B-B14F-4D97-AF65-F5344CB8AC3E}">
        <p14:creationId xmlns:p14="http://schemas.microsoft.com/office/powerpoint/2010/main" val="10081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red">
    <p:bg>
      <p:bgPr>
        <a:solidFill>
          <a:srgbClr val="E2231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18/05/2022</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noChangeAspect="1"/>
          </p:cNvSpPr>
          <p:nvPr>
            <p:ph type="pic" sz="quarter" idx="13"/>
          </p:nvPr>
        </p:nvSpPr>
        <p:spPr>
          <a:xfrm>
            <a:off x="6442667" y="4"/>
            <a:ext cx="5749338" cy="6858000"/>
          </a:xfrm>
        </p:spPr>
        <p:txBody>
          <a:bodyPr/>
          <a:lstStyle/>
          <a:p>
            <a:endParaRPr lang="en-GB"/>
          </a:p>
        </p:txBody>
      </p:sp>
      <p:sp>
        <p:nvSpPr>
          <p:cNvPr id="20" name="Content Placeholder 4"/>
          <p:cNvSpPr>
            <a:spLocks noGrp="1"/>
          </p:cNvSpPr>
          <p:nvPr>
            <p:ph idx="1"/>
          </p:nvPr>
        </p:nvSpPr>
        <p:spPr>
          <a:xfrm>
            <a:off x="575476" y="1415221"/>
            <a:ext cx="5607415" cy="4778872"/>
          </a:xfrm>
        </p:spPr>
        <p:txBody>
          <a:bodyPr>
            <a:normAutofit/>
          </a:bodyPr>
          <a:lstStyle>
            <a:lvl1pPr>
              <a:defRPr>
                <a:solidFill>
                  <a:schemeClr val="bg1"/>
                </a:solidFill>
              </a:defRPr>
            </a:lvl1pPr>
          </a:lstStyle>
          <a:p>
            <a:r>
              <a:rPr lang="en-GB"/>
              <a:t>Text</a:t>
            </a:r>
          </a:p>
        </p:txBody>
      </p:sp>
      <p:sp>
        <p:nvSpPr>
          <p:cNvPr id="21" name="Text Placeholder 13"/>
          <p:cNvSpPr>
            <a:spLocks noGrp="1"/>
          </p:cNvSpPr>
          <p:nvPr>
            <p:ph type="body" sz="quarter" idx="14" hasCustomPrompt="1"/>
          </p:nvPr>
        </p:nvSpPr>
        <p:spPr>
          <a:xfrm>
            <a:off x="575476" y="927460"/>
            <a:ext cx="5607415" cy="427722"/>
          </a:xfrm>
        </p:spPr>
        <p:txBody>
          <a:bodyPr>
            <a:normAutofit/>
          </a:bodyPr>
          <a:lstStyle>
            <a:lvl1pPr>
              <a:defRPr sz="2177" spc="345" baseline="0">
                <a:solidFill>
                  <a:schemeClr val="bg1"/>
                </a:solidFill>
              </a:defRPr>
            </a:lvl1pPr>
          </a:lstStyle>
          <a:p>
            <a:pPr lvl="0"/>
            <a:r>
              <a:rPr lang="en-US"/>
              <a:t>SUBHEADER</a:t>
            </a:r>
            <a:endParaRPr lang="en-GB"/>
          </a:p>
        </p:txBody>
      </p:sp>
      <p:sp>
        <p:nvSpPr>
          <p:cNvPr id="22" name="Title 6"/>
          <p:cNvSpPr>
            <a:spLocks noGrp="1"/>
          </p:cNvSpPr>
          <p:nvPr>
            <p:ph type="title" hasCustomPrompt="1"/>
          </p:nvPr>
        </p:nvSpPr>
        <p:spPr>
          <a:xfrm>
            <a:off x="575476" y="350015"/>
            <a:ext cx="5607415" cy="514805"/>
          </a:xfrm>
        </p:spPr>
        <p:txBody>
          <a:bodyPr>
            <a:normAutofit/>
          </a:bodyPr>
          <a:lstStyle>
            <a:lvl1pPr>
              <a:defRPr sz="3266" baseline="0">
                <a:solidFill>
                  <a:schemeClr val="bg1"/>
                </a:solidFill>
              </a:defRPr>
            </a:lvl1pPr>
          </a:lstStyle>
          <a:p>
            <a:r>
              <a:rPr lang="en-US"/>
              <a:t>HEADER</a:t>
            </a:r>
            <a:endParaRPr lang="en-GB"/>
          </a:p>
        </p:txBody>
      </p:sp>
    </p:spTree>
    <p:extLst>
      <p:ext uri="{BB962C8B-B14F-4D97-AF65-F5344CB8AC3E}">
        <p14:creationId xmlns:p14="http://schemas.microsoft.com/office/powerpoint/2010/main" val="330933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red, text on right">
    <p:bg>
      <p:bgPr>
        <a:solidFill>
          <a:srgbClr val="E2231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18/05/2022</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904" y="4"/>
            <a:ext cx="5749338" cy="6858000"/>
          </a:xfrm>
        </p:spPr>
        <p:txBody>
          <a:bodyPr/>
          <a:lstStyle/>
          <a:p>
            <a:endParaRPr lang="en-GB"/>
          </a:p>
        </p:txBody>
      </p:sp>
      <p:sp>
        <p:nvSpPr>
          <p:cNvPr id="10" name="Content Placeholder 4"/>
          <p:cNvSpPr>
            <a:spLocks noGrp="1"/>
          </p:cNvSpPr>
          <p:nvPr>
            <p:ph idx="1"/>
          </p:nvPr>
        </p:nvSpPr>
        <p:spPr>
          <a:xfrm>
            <a:off x="6182891" y="1415221"/>
            <a:ext cx="5607415" cy="4778872"/>
          </a:xfrm>
        </p:spPr>
        <p:txBody>
          <a:bodyPr>
            <a:normAutofit/>
          </a:bodyPr>
          <a:lstStyle>
            <a:lvl1pPr>
              <a:defRPr>
                <a:solidFill>
                  <a:schemeClr val="bg1"/>
                </a:solidFill>
              </a:defRPr>
            </a:lvl1pPr>
          </a:lstStyle>
          <a:p>
            <a:r>
              <a:rPr lang="en-GB"/>
              <a:t>Text</a:t>
            </a:r>
          </a:p>
        </p:txBody>
      </p:sp>
      <p:sp>
        <p:nvSpPr>
          <p:cNvPr id="12" name="Text Placeholder 13"/>
          <p:cNvSpPr>
            <a:spLocks noGrp="1"/>
          </p:cNvSpPr>
          <p:nvPr>
            <p:ph type="body" sz="quarter" idx="14" hasCustomPrompt="1"/>
          </p:nvPr>
        </p:nvSpPr>
        <p:spPr>
          <a:xfrm>
            <a:off x="6182891" y="927460"/>
            <a:ext cx="5607415" cy="427722"/>
          </a:xfrm>
        </p:spPr>
        <p:txBody>
          <a:bodyPr>
            <a:normAutofit/>
          </a:bodyPr>
          <a:lstStyle>
            <a:lvl1pPr>
              <a:defRPr sz="2177" spc="345" baseline="0">
                <a:solidFill>
                  <a:schemeClr val="bg1"/>
                </a:solidFill>
              </a:defRPr>
            </a:lvl1pPr>
          </a:lstStyle>
          <a:p>
            <a:pPr lvl="0"/>
            <a:r>
              <a:rPr lang="en-US"/>
              <a:t>SUBHEADER</a:t>
            </a:r>
            <a:endParaRPr lang="en-GB"/>
          </a:p>
        </p:txBody>
      </p:sp>
      <p:sp>
        <p:nvSpPr>
          <p:cNvPr id="13" name="Title 6"/>
          <p:cNvSpPr>
            <a:spLocks noGrp="1"/>
          </p:cNvSpPr>
          <p:nvPr>
            <p:ph type="title" hasCustomPrompt="1"/>
          </p:nvPr>
        </p:nvSpPr>
        <p:spPr>
          <a:xfrm>
            <a:off x="6182891" y="350015"/>
            <a:ext cx="5607415" cy="514805"/>
          </a:xfrm>
        </p:spPr>
        <p:txBody>
          <a:bodyPr>
            <a:normAutofit/>
          </a:bodyPr>
          <a:lstStyle>
            <a:lvl1pPr>
              <a:defRPr sz="3266" baseline="0">
                <a:solidFill>
                  <a:schemeClr val="bg1"/>
                </a:solidFill>
              </a:defRPr>
            </a:lvl1pPr>
          </a:lstStyle>
          <a:p>
            <a:r>
              <a:rPr lang="en-US"/>
              <a:t>HEADER</a:t>
            </a:r>
            <a:endParaRPr lang="en-GB"/>
          </a:p>
        </p:txBody>
      </p:sp>
    </p:spTree>
    <p:extLst>
      <p:ext uri="{BB962C8B-B14F-4D97-AF65-F5344CB8AC3E}">
        <p14:creationId xmlns:p14="http://schemas.microsoft.com/office/powerpoint/2010/main" val="102728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hite">
    <p:bg>
      <p:bgPr>
        <a:solidFill>
          <a:srgbClr val="FFFF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18/05/2022</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6442667" y="4"/>
            <a:ext cx="5749338" cy="6858000"/>
          </a:xfrm>
        </p:spPr>
        <p:txBody>
          <a:bodyPr/>
          <a:lstStyle/>
          <a:p>
            <a:endParaRPr lang="en-GB"/>
          </a:p>
        </p:txBody>
      </p:sp>
      <p:sp>
        <p:nvSpPr>
          <p:cNvPr id="10" name="Content Placeholder 4"/>
          <p:cNvSpPr>
            <a:spLocks noGrp="1"/>
          </p:cNvSpPr>
          <p:nvPr>
            <p:ph idx="1"/>
          </p:nvPr>
        </p:nvSpPr>
        <p:spPr>
          <a:xfrm>
            <a:off x="575476" y="1415221"/>
            <a:ext cx="5607415" cy="4778872"/>
          </a:xfrm>
        </p:spPr>
        <p:txBody>
          <a:bodyPr>
            <a:normAutofit/>
          </a:bodyPr>
          <a:lstStyle/>
          <a:p>
            <a:r>
              <a:rPr lang="en-GB"/>
              <a:t>Text</a:t>
            </a:r>
          </a:p>
        </p:txBody>
      </p:sp>
      <p:sp>
        <p:nvSpPr>
          <p:cNvPr id="12" name="Text Placeholder 13"/>
          <p:cNvSpPr>
            <a:spLocks noGrp="1"/>
          </p:cNvSpPr>
          <p:nvPr>
            <p:ph type="body" sz="quarter" idx="14" hasCustomPrompt="1"/>
          </p:nvPr>
        </p:nvSpPr>
        <p:spPr>
          <a:xfrm>
            <a:off x="575476" y="927460"/>
            <a:ext cx="5607415"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13" name="Title 6"/>
          <p:cNvSpPr>
            <a:spLocks noGrp="1"/>
          </p:cNvSpPr>
          <p:nvPr>
            <p:ph type="title" hasCustomPrompt="1"/>
          </p:nvPr>
        </p:nvSpPr>
        <p:spPr>
          <a:xfrm>
            <a:off x="575476" y="350015"/>
            <a:ext cx="5607415" cy="514805"/>
          </a:xfrm>
        </p:spPr>
        <p:txBody>
          <a:bodyPr>
            <a:normAutofit/>
          </a:bodyPr>
          <a:lstStyle>
            <a:lvl1pPr>
              <a:defRPr sz="3266" baseline="0">
                <a:solidFill>
                  <a:schemeClr val="tx1"/>
                </a:solidFill>
              </a:defRPr>
            </a:lvl1pPr>
          </a:lstStyle>
          <a:p>
            <a:r>
              <a:rPr lang="en-US"/>
              <a:t>HEADER</a:t>
            </a:r>
            <a:endParaRPr lang="en-GB"/>
          </a:p>
        </p:txBody>
      </p:sp>
    </p:spTree>
    <p:extLst>
      <p:ext uri="{BB962C8B-B14F-4D97-AF65-F5344CB8AC3E}">
        <p14:creationId xmlns:p14="http://schemas.microsoft.com/office/powerpoint/2010/main" val="365741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hite, text on right">
    <p:bg>
      <p:bgPr>
        <a:solidFill>
          <a:srgbClr val="FFFFFF"/>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18/05/2022</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904" y="4"/>
            <a:ext cx="5749338" cy="6858000"/>
          </a:xfrm>
        </p:spPr>
        <p:txBody>
          <a:bodyPr/>
          <a:lstStyle/>
          <a:p>
            <a:endParaRPr lang="en-GB"/>
          </a:p>
        </p:txBody>
      </p:sp>
      <p:sp>
        <p:nvSpPr>
          <p:cNvPr id="10" name="Content Placeholder 4"/>
          <p:cNvSpPr>
            <a:spLocks noGrp="1"/>
          </p:cNvSpPr>
          <p:nvPr>
            <p:ph idx="1"/>
          </p:nvPr>
        </p:nvSpPr>
        <p:spPr>
          <a:xfrm>
            <a:off x="6182891" y="1415221"/>
            <a:ext cx="5607415" cy="4778872"/>
          </a:xfrm>
        </p:spPr>
        <p:txBody>
          <a:bodyPr>
            <a:normAutofit/>
          </a:bodyPr>
          <a:lstStyle>
            <a:lvl1pPr>
              <a:defRPr>
                <a:solidFill>
                  <a:schemeClr val="tx1"/>
                </a:solidFill>
              </a:defRPr>
            </a:lvl1pPr>
          </a:lstStyle>
          <a:p>
            <a:r>
              <a:rPr lang="en-GB"/>
              <a:t>Text</a:t>
            </a:r>
          </a:p>
        </p:txBody>
      </p:sp>
      <p:sp>
        <p:nvSpPr>
          <p:cNvPr id="12" name="Text Placeholder 13"/>
          <p:cNvSpPr>
            <a:spLocks noGrp="1"/>
          </p:cNvSpPr>
          <p:nvPr>
            <p:ph type="body" sz="quarter" idx="14" hasCustomPrompt="1"/>
          </p:nvPr>
        </p:nvSpPr>
        <p:spPr>
          <a:xfrm>
            <a:off x="6182891" y="927460"/>
            <a:ext cx="5607415"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13" name="Title 6"/>
          <p:cNvSpPr>
            <a:spLocks noGrp="1"/>
          </p:cNvSpPr>
          <p:nvPr>
            <p:ph type="title" hasCustomPrompt="1"/>
          </p:nvPr>
        </p:nvSpPr>
        <p:spPr>
          <a:xfrm>
            <a:off x="6182891" y="350015"/>
            <a:ext cx="5607415" cy="514805"/>
          </a:xfrm>
        </p:spPr>
        <p:txBody>
          <a:bodyPr>
            <a:normAutofit/>
          </a:bodyPr>
          <a:lstStyle>
            <a:lvl1pPr>
              <a:defRPr sz="3266" baseline="0">
                <a:solidFill>
                  <a:schemeClr val="tx1"/>
                </a:solidFill>
              </a:defRPr>
            </a:lvl1pPr>
          </a:lstStyle>
          <a:p>
            <a:r>
              <a:rPr lang="en-US"/>
              <a:t>HEADER</a:t>
            </a:r>
            <a:endParaRPr lang="en-GB"/>
          </a:p>
        </p:txBody>
      </p:sp>
    </p:spTree>
    <p:extLst>
      <p:ext uri="{BB962C8B-B14F-4D97-AF65-F5344CB8AC3E}">
        <p14:creationId xmlns:p14="http://schemas.microsoft.com/office/powerpoint/2010/main" val="226665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grey">
    <p:bg>
      <p:bgPr>
        <a:solidFill>
          <a:srgbClr val="D6DAD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18/05/2022</a:t>
            </a:fld>
            <a:endParaRPr lang="en-GB"/>
          </a:p>
        </p:txBody>
      </p:sp>
      <p:sp>
        <p:nvSpPr>
          <p:cNvPr id="5" name="Footer Placeholder 4"/>
          <p:cNvSpPr>
            <a:spLocks noGrp="1"/>
          </p:cNvSpPr>
          <p:nvPr>
            <p:ph type="ftr" sz="quarter" idx="11"/>
          </p:nvPr>
        </p:nvSpPr>
        <p:spPr/>
        <p:txBody>
          <a:bodyPr/>
          <a:lstStyle>
            <a:lvl1pPr>
              <a:defRPr>
                <a:solidFill>
                  <a:schemeClr val="tx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6442667" y="4"/>
            <a:ext cx="5749338" cy="6858000"/>
          </a:xfrm>
        </p:spPr>
        <p:txBody>
          <a:bodyPr/>
          <a:lstStyle/>
          <a:p>
            <a:endParaRPr lang="en-GB"/>
          </a:p>
        </p:txBody>
      </p:sp>
      <p:sp>
        <p:nvSpPr>
          <p:cNvPr id="8" name="Title 3"/>
          <p:cNvSpPr>
            <a:spLocks noGrp="1"/>
          </p:cNvSpPr>
          <p:nvPr>
            <p:ph type="title"/>
          </p:nvPr>
        </p:nvSpPr>
        <p:spPr>
          <a:xfrm>
            <a:off x="575476" y="350015"/>
            <a:ext cx="5607415" cy="514805"/>
          </a:xfrm>
        </p:spPr>
        <p:txBody>
          <a:bodyPr>
            <a:noAutofit/>
          </a:bodyPr>
          <a:lstStyle>
            <a:lvl1pPr>
              <a:defRPr>
                <a:solidFill>
                  <a:schemeClr val="tx1"/>
                </a:solidFill>
              </a:defRPr>
            </a:lvl1pPr>
          </a:lstStyle>
          <a:p>
            <a:r>
              <a:rPr lang="en-GB" sz="3266"/>
              <a:t>HEADER</a:t>
            </a:r>
          </a:p>
        </p:txBody>
      </p:sp>
      <p:sp>
        <p:nvSpPr>
          <p:cNvPr id="10" name="Content Placeholder 4"/>
          <p:cNvSpPr>
            <a:spLocks noGrp="1"/>
          </p:cNvSpPr>
          <p:nvPr>
            <p:ph idx="1"/>
          </p:nvPr>
        </p:nvSpPr>
        <p:spPr>
          <a:xfrm>
            <a:off x="575476" y="1415221"/>
            <a:ext cx="5607415" cy="4778872"/>
          </a:xfrm>
        </p:spPr>
        <p:txBody>
          <a:bodyPr>
            <a:noAutofit/>
          </a:bodyPr>
          <a:lstStyle>
            <a:lvl1pPr>
              <a:defRPr>
                <a:solidFill>
                  <a:schemeClr val="tx1"/>
                </a:solidFill>
              </a:defRPr>
            </a:lvl1pPr>
          </a:lstStyle>
          <a:p>
            <a:r>
              <a:rPr lang="en-GB"/>
              <a:t>Text</a:t>
            </a:r>
          </a:p>
        </p:txBody>
      </p:sp>
      <p:sp>
        <p:nvSpPr>
          <p:cNvPr id="13" name="Text Placeholder 13"/>
          <p:cNvSpPr>
            <a:spLocks noGrp="1"/>
          </p:cNvSpPr>
          <p:nvPr>
            <p:ph type="body" sz="quarter" idx="14" hasCustomPrompt="1"/>
          </p:nvPr>
        </p:nvSpPr>
        <p:spPr>
          <a:xfrm>
            <a:off x="575476" y="927460"/>
            <a:ext cx="5607415" cy="427722"/>
          </a:xfrm>
        </p:spPr>
        <p:txBody>
          <a:bodyPr>
            <a:normAutofit/>
          </a:bodyPr>
          <a:lstStyle>
            <a:lvl1pPr>
              <a:defRPr sz="2177" spc="345" baseline="0">
                <a:solidFill>
                  <a:schemeClr val="tx1"/>
                </a:solidFill>
              </a:defRPr>
            </a:lvl1pPr>
          </a:lstStyle>
          <a:p>
            <a:pPr lvl="0"/>
            <a:r>
              <a:rPr lang="en-US"/>
              <a:t>SUBHEADER</a:t>
            </a:r>
            <a:endParaRPr lang="en-GB"/>
          </a:p>
        </p:txBody>
      </p:sp>
    </p:spTree>
    <p:extLst>
      <p:ext uri="{BB962C8B-B14F-4D97-AF65-F5344CB8AC3E}">
        <p14:creationId xmlns:p14="http://schemas.microsoft.com/office/powerpoint/2010/main" val="2782434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grey, text on right">
    <p:bg>
      <p:bgPr>
        <a:solidFill>
          <a:srgbClr val="D6DAD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18/05/2022</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p:cNvSpPr>
          <p:nvPr>
            <p:ph type="pic" sz="quarter" idx="13"/>
          </p:nvPr>
        </p:nvSpPr>
        <p:spPr>
          <a:xfrm>
            <a:off x="-904" y="4"/>
            <a:ext cx="5749338" cy="6858000"/>
          </a:xfrm>
        </p:spPr>
        <p:txBody>
          <a:bodyPr/>
          <a:lstStyle/>
          <a:p>
            <a:endParaRPr lang="en-GB"/>
          </a:p>
        </p:txBody>
      </p:sp>
      <p:sp>
        <p:nvSpPr>
          <p:cNvPr id="10" name="Content Placeholder 4"/>
          <p:cNvSpPr>
            <a:spLocks noGrp="1"/>
          </p:cNvSpPr>
          <p:nvPr>
            <p:ph idx="1"/>
          </p:nvPr>
        </p:nvSpPr>
        <p:spPr>
          <a:xfrm>
            <a:off x="6182891" y="1415221"/>
            <a:ext cx="5607415" cy="4778872"/>
          </a:xfrm>
        </p:spPr>
        <p:txBody>
          <a:bodyPr>
            <a:normAutofit/>
          </a:bodyPr>
          <a:lstStyle>
            <a:lvl1pPr>
              <a:defRPr>
                <a:solidFill>
                  <a:schemeClr val="tx1"/>
                </a:solidFill>
              </a:defRPr>
            </a:lvl1pPr>
          </a:lstStyle>
          <a:p>
            <a:r>
              <a:rPr lang="en-GB"/>
              <a:t>Text</a:t>
            </a:r>
          </a:p>
        </p:txBody>
      </p:sp>
      <p:sp>
        <p:nvSpPr>
          <p:cNvPr id="12" name="Text Placeholder 13"/>
          <p:cNvSpPr>
            <a:spLocks noGrp="1"/>
          </p:cNvSpPr>
          <p:nvPr>
            <p:ph type="body" sz="quarter" idx="14" hasCustomPrompt="1"/>
          </p:nvPr>
        </p:nvSpPr>
        <p:spPr>
          <a:xfrm>
            <a:off x="6182891" y="927460"/>
            <a:ext cx="5607415"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13" name="Title 6"/>
          <p:cNvSpPr>
            <a:spLocks noGrp="1"/>
          </p:cNvSpPr>
          <p:nvPr>
            <p:ph type="title" hasCustomPrompt="1"/>
          </p:nvPr>
        </p:nvSpPr>
        <p:spPr>
          <a:xfrm>
            <a:off x="6182891" y="350015"/>
            <a:ext cx="5607415" cy="514805"/>
          </a:xfrm>
        </p:spPr>
        <p:txBody>
          <a:bodyPr>
            <a:normAutofit/>
          </a:bodyPr>
          <a:lstStyle>
            <a:lvl1pPr>
              <a:defRPr sz="3266" baseline="0">
                <a:solidFill>
                  <a:schemeClr val="tx1"/>
                </a:solidFill>
              </a:defRPr>
            </a:lvl1pPr>
          </a:lstStyle>
          <a:p>
            <a:r>
              <a:rPr lang="en-US"/>
              <a:t>HEADER</a:t>
            </a:r>
            <a:endParaRPr lang="en-GB"/>
          </a:p>
        </p:txBody>
      </p:sp>
    </p:spTree>
    <p:extLst>
      <p:ext uri="{BB962C8B-B14F-4D97-AF65-F5344CB8AC3E}">
        <p14:creationId xmlns:p14="http://schemas.microsoft.com/office/powerpoint/2010/main" val="130815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 x Content &amp; 2 x Images">
    <p:bg>
      <p:bgPr>
        <a:solidFill>
          <a:schemeClr val="bg1">
            <a:lumMod val="50000"/>
          </a:schemeClr>
        </a:solidFill>
        <a:effectLst/>
      </p:bgPr>
    </p:bg>
    <p:spTree>
      <p:nvGrpSpPr>
        <p:cNvPr id="1" name=""/>
        <p:cNvGrpSpPr/>
        <p:nvPr/>
      </p:nvGrpSpPr>
      <p:grpSpPr>
        <a:xfrm>
          <a:off x="0" y="0"/>
          <a:ext cx="0" cy="0"/>
          <a:chOff x="0" y="0"/>
          <a:chExt cx="0" cy="0"/>
        </a:xfrm>
      </p:grpSpPr>
      <p:sp>
        <p:nvSpPr>
          <p:cNvPr id="13" name="Rectangle 12"/>
          <p:cNvSpPr/>
          <p:nvPr userDrawn="1"/>
        </p:nvSpPr>
        <p:spPr>
          <a:xfrm>
            <a:off x="9" y="-2"/>
            <a:ext cx="6093284" cy="3429000"/>
          </a:xfrm>
          <a:prstGeom prst="rect">
            <a:avLst/>
          </a:prstGeom>
          <a:solidFill>
            <a:srgbClr val="3337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2"/>
          </a:p>
        </p:txBody>
      </p:sp>
      <p:sp>
        <p:nvSpPr>
          <p:cNvPr id="7" name="Rectangle 6"/>
          <p:cNvSpPr/>
          <p:nvPr userDrawn="1"/>
        </p:nvSpPr>
        <p:spPr>
          <a:xfrm>
            <a:off x="6093295" y="3429000"/>
            <a:ext cx="6093284" cy="3429000"/>
          </a:xfrm>
          <a:prstGeom prst="rect">
            <a:avLst/>
          </a:prstGeom>
          <a:solidFill>
            <a:srgbClr val="E22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2"/>
          </a:p>
        </p:txBody>
      </p:sp>
      <p:sp>
        <p:nvSpPr>
          <p:cNvPr id="8" name="Picture Placeholder 8"/>
          <p:cNvSpPr>
            <a:spLocks noGrp="1"/>
          </p:cNvSpPr>
          <p:nvPr>
            <p:ph type="pic" sz="quarter" idx="13"/>
          </p:nvPr>
        </p:nvSpPr>
        <p:spPr>
          <a:xfrm>
            <a:off x="9" y="3429000"/>
            <a:ext cx="6093284" cy="3429000"/>
          </a:xfrm>
          <a:noFill/>
        </p:spPr>
        <p:txBody>
          <a:bodyPr/>
          <a:lstStyle>
            <a:lvl1pPr>
              <a:defRPr>
                <a:solidFill>
                  <a:schemeClr val="bg1"/>
                </a:solidFill>
              </a:defRPr>
            </a:lvl1pPr>
          </a:lstStyle>
          <a:p>
            <a:endParaRPr lang="en-GB"/>
          </a:p>
        </p:txBody>
      </p:sp>
      <p:sp>
        <p:nvSpPr>
          <p:cNvPr id="3" name="Content Placeholder 2"/>
          <p:cNvSpPr>
            <a:spLocks noGrp="1"/>
          </p:cNvSpPr>
          <p:nvPr>
            <p:ph idx="1"/>
          </p:nvPr>
        </p:nvSpPr>
        <p:spPr>
          <a:xfrm>
            <a:off x="6924887" y="4336974"/>
            <a:ext cx="4668724" cy="1935563"/>
          </a:xfrm>
        </p:spPr>
        <p:txBody>
          <a:bodyPr/>
          <a:lstStyle>
            <a:lvl1pPr>
              <a:spcAft>
                <a:spcPts val="1089"/>
              </a:spcAft>
              <a:defRPr sz="1089" spc="290" baseline="0">
                <a:solidFill>
                  <a:schemeClr val="bg1"/>
                </a:solidFill>
              </a:defRPr>
            </a:lvl1pPr>
            <a:lvl2pPr marL="0" indent="0">
              <a:lnSpc>
                <a:spcPct val="120000"/>
              </a:lnSpc>
              <a:defRPr>
                <a:solidFill>
                  <a:schemeClr val="bg1"/>
                </a:solidFill>
              </a:defRPr>
            </a:lvl2pPr>
            <a:lvl3pPr marL="158421" indent="0">
              <a:lnSpc>
                <a:spcPct val="120000"/>
              </a:lnSpc>
              <a:defRPr>
                <a:solidFill>
                  <a:schemeClr val="bg1"/>
                </a:solidFill>
              </a:defRPr>
            </a:lvl3pPr>
            <a:lvl4pPr marL="326923" indent="0">
              <a:lnSpc>
                <a:spcPct val="120000"/>
              </a:lnSpc>
              <a:defRPr>
                <a:solidFill>
                  <a:schemeClr val="bg1"/>
                </a:solidFill>
              </a:defRPr>
            </a:lvl4pPr>
            <a:lvl5pPr marL="485344" indent="0">
              <a:lnSpc>
                <a:spcPct val="12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lvl1pPr>
              <a:defRPr>
                <a:solidFill>
                  <a:schemeClr val="bg1"/>
                </a:solidFill>
              </a:defRPr>
            </a:lvl1pPr>
          </a:lstStyle>
          <a:p>
            <a:fld id="{79B7D4B9-814E-482A-ADA1-7D874ADCE05F}" type="datetime1">
              <a:rPr lang="en-GB" smtClean="0"/>
              <a:t>18/05/2022</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10" name="Content Placeholder 2"/>
          <p:cNvSpPr>
            <a:spLocks noGrp="1"/>
          </p:cNvSpPr>
          <p:nvPr>
            <p:ph idx="14"/>
          </p:nvPr>
        </p:nvSpPr>
        <p:spPr>
          <a:xfrm>
            <a:off x="819039" y="899252"/>
            <a:ext cx="4668724" cy="1935563"/>
          </a:xfrm>
        </p:spPr>
        <p:txBody>
          <a:bodyPr/>
          <a:lstStyle>
            <a:lvl1pPr>
              <a:spcAft>
                <a:spcPts val="1089"/>
              </a:spcAft>
              <a:defRPr sz="1089" spc="290" baseline="0">
                <a:solidFill>
                  <a:schemeClr val="bg1"/>
                </a:solidFill>
              </a:defRPr>
            </a:lvl1pPr>
            <a:lvl2pPr marL="0" indent="0">
              <a:lnSpc>
                <a:spcPct val="120000"/>
              </a:lnSpc>
              <a:defRPr>
                <a:solidFill>
                  <a:schemeClr val="bg1"/>
                </a:solidFill>
              </a:defRPr>
            </a:lvl2pPr>
            <a:lvl3pPr marL="158421" indent="0">
              <a:lnSpc>
                <a:spcPct val="120000"/>
              </a:lnSpc>
              <a:defRPr>
                <a:solidFill>
                  <a:schemeClr val="bg1"/>
                </a:solidFill>
              </a:defRPr>
            </a:lvl3pPr>
            <a:lvl4pPr marL="326923" indent="0">
              <a:lnSpc>
                <a:spcPct val="120000"/>
              </a:lnSpc>
              <a:defRPr>
                <a:solidFill>
                  <a:schemeClr val="bg1"/>
                </a:solidFill>
              </a:defRPr>
            </a:lvl4pPr>
            <a:lvl5pPr marL="485344" indent="0">
              <a:lnSpc>
                <a:spcPct val="120000"/>
              </a:lnSpc>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Picture Placeholder 8"/>
          <p:cNvSpPr>
            <a:spLocks noGrp="1"/>
          </p:cNvSpPr>
          <p:nvPr>
            <p:ph type="pic" sz="quarter" idx="15"/>
          </p:nvPr>
        </p:nvSpPr>
        <p:spPr>
          <a:xfrm>
            <a:off x="6093295" y="0"/>
            <a:ext cx="6093284" cy="3429000"/>
          </a:xfrm>
          <a:noFill/>
        </p:spPr>
        <p:txBody>
          <a:bodyPr/>
          <a:lstStyle>
            <a:lvl1pPr>
              <a:defRPr>
                <a:solidFill>
                  <a:schemeClr val="bg1"/>
                </a:solidFill>
              </a:defRPr>
            </a:lvl1pPr>
          </a:lstStyle>
          <a:p>
            <a:endParaRPr lang="en-GB"/>
          </a:p>
        </p:txBody>
      </p:sp>
    </p:spTree>
    <p:extLst>
      <p:ext uri="{BB962C8B-B14F-4D97-AF65-F5344CB8AC3E}">
        <p14:creationId xmlns:p14="http://schemas.microsoft.com/office/powerpoint/2010/main" val="1617629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a:t>Click to edit title</a:t>
            </a:r>
            <a:endParaRPr lang="en-GB"/>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spTree>
    <p:extLst>
      <p:ext uri="{BB962C8B-B14F-4D97-AF65-F5344CB8AC3E}">
        <p14:creationId xmlns:p14="http://schemas.microsoft.com/office/powerpoint/2010/main" val="1987822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Large Text (with background)">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34578" t="55174" r="-3129" b="-1109"/>
          <a:stretch/>
        </p:blipFill>
        <p:spPr>
          <a:xfrm>
            <a:off x="0" y="3"/>
            <a:ext cx="4237873" cy="2839750"/>
          </a:xfrm>
          <a:prstGeom prst="rect">
            <a:avLst/>
          </a:prstGeom>
        </p:spPr>
      </p:pic>
      <p:sp>
        <p:nvSpPr>
          <p:cNvPr id="3" name="Content Placeholder 2"/>
          <p:cNvSpPr>
            <a:spLocks noGrp="1"/>
          </p:cNvSpPr>
          <p:nvPr>
            <p:ph idx="1"/>
          </p:nvPr>
        </p:nvSpPr>
        <p:spPr>
          <a:xfrm>
            <a:off x="2750667" y="2363289"/>
            <a:ext cx="7168570" cy="3525490"/>
          </a:xfrm>
        </p:spPr>
        <p:txBody>
          <a:bodyPr/>
          <a:lstStyle>
            <a:lvl1pPr>
              <a:spcAft>
                <a:spcPts val="363"/>
              </a:spcAft>
              <a:defRPr sz="1633" spc="363" baseline="0"/>
            </a:lvl1pPr>
            <a:lvl2pPr marL="0" indent="0">
              <a:lnSpc>
                <a:spcPct val="120000"/>
              </a:lnSpc>
              <a:defRPr sz="1270"/>
            </a:lvl2pPr>
            <a:lvl3pPr marL="0" indent="0">
              <a:lnSpc>
                <a:spcPct val="120000"/>
              </a:lnSpc>
              <a:defRPr/>
            </a:lvl3pPr>
            <a:lvl4pPr>
              <a:lnSpc>
                <a:spcPct val="120000"/>
              </a:lnSpc>
              <a:defRPr/>
            </a:lvl4pPr>
            <a:lvl5pPr>
              <a:lnSpc>
                <a:spcPct val="120000"/>
              </a:lnSpc>
              <a:defRPr/>
            </a:lvl5pPr>
          </a:lstStyle>
          <a:p>
            <a:pPr lvl="0"/>
            <a:r>
              <a:rPr lang="en-US"/>
              <a:t>Click to edit Master text styles</a:t>
            </a:r>
          </a:p>
          <a:p>
            <a:pPr lvl="1"/>
            <a:r>
              <a:rPr lang="en-US"/>
              <a:t>Second level</a:t>
            </a:r>
          </a:p>
          <a:p>
            <a:pPr lvl="2"/>
            <a:r>
              <a:rPr lang="en-US"/>
              <a:t>Third level</a:t>
            </a:r>
          </a:p>
        </p:txBody>
      </p:sp>
      <p:sp>
        <p:nvSpPr>
          <p:cNvPr id="4" name="Date Placeholder 3"/>
          <p:cNvSpPr>
            <a:spLocks noGrp="1"/>
          </p:cNvSpPr>
          <p:nvPr>
            <p:ph type="dt" sz="half" idx="10"/>
          </p:nvPr>
        </p:nvSpPr>
        <p:spPr/>
        <p:txBody>
          <a:bodyPr/>
          <a:lstStyle/>
          <a:p>
            <a:fld id="{6DBD31FA-082D-4023-9E33-93466348B427}" type="datetime1">
              <a:rPr lang="en-GB" smtClean="0"/>
              <a:t>18/05/2022</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pic>
        <p:nvPicPr>
          <p:cNvPr id="8" name="Picture 7"/>
          <p:cNvPicPr>
            <a:picLocks noChangeAspect="1"/>
          </p:cNvPicPr>
          <p:nvPr userDrawn="1"/>
        </p:nvPicPr>
        <p:blipFill rotWithShape="1">
          <a:blip r:embed="rId3">
            <a:extLst>
              <a:ext uri="{28A0092B-C50C-407E-A947-70E740481C1C}">
                <a14:useLocalDpi xmlns:a14="http://schemas.microsoft.com/office/drawing/2010/main" val="0"/>
              </a:ext>
            </a:extLst>
          </a:blip>
          <a:srcRect r="5217" b="9985"/>
          <a:stretch/>
        </p:blipFill>
        <p:spPr>
          <a:xfrm>
            <a:off x="8039100" y="3886200"/>
            <a:ext cx="4152900" cy="2971800"/>
          </a:xfrm>
          <a:prstGeom prst="rect">
            <a:avLst/>
          </a:prstGeom>
        </p:spPr>
      </p:pic>
    </p:spTree>
    <p:extLst>
      <p:ext uri="{BB962C8B-B14F-4D97-AF65-F5344CB8AC3E}">
        <p14:creationId xmlns:p14="http://schemas.microsoft.com/office/powerpoint/2010/main" val="65032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1">
    <p:bg>
      <p:bgPr>
        <a:solidFill>
          <a:srgbClr val="E22319"/>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l="63125" t="38890" r="1875" b="33333"/>
          <a:stretch/>
        </p:blipFill>
        <p:spPr>
          <a:xfrm>
            <a:off x="4191000" y="2594625"/>
            <a:ext cx="4267200" cy="1905000"/>
          </a:xfrm>
          <a:prstGeom prst="rect">
            <a:avLst/>
          </a:prstGeom>
        </p:spPr>
      </p:pic>
      <p:sp>
        <p:nvSpPr>
          <p:cNvPr id="2" name="Title 1"/>
          <p:cNvSpPr>
            <a:spLocks noGrp="1"/>
          </p:cNvSpPr>
          <p:nvPr>
            <p:ph type="title"/>
          </p:nvPr>
        </p:nvSpPr>
        <p:spPr>
          <a:xfrm>
            <a:off x="831851" y="1968231"/>
            <a:ext cx="10515600" cy="2756169"/>
          </a:xfrm>
        </p:spPr>
        <p:txBody>
          <a:bodyPr anchor="ctr">
            <a:normAutofit/>
          </a:bodyPr>
          <a:lstStyle>
            <a:lvl1pPr algn="ctr">
              <a:defRPr sz="2903" spc="408" baseline="0">
                <a:solidFill>
                  <a:schemeClr val="bg1"/>
                </a:solidFill>
              </a:defRPr>
            </a:lvl1pPr>
          </a:lstStyle>
          <a:p>
            <a:r>
              <a:rPr lang="en-US"/>
              <a:t>Click to edit Master title style</a:t>
            </a:r>
            <a:endParaRPr lang="en-GB"/>
          </a:p>
        </p:txBody>
      </p:sp>
    </p:spTree>
    <p:extLst>
      <p:ext uri="{BB962C8B-B14F-4D97-AF65-F5344CB8AC3E}">
        <p14:creationId xmlns:p14="http://schemas.microsoft.com/office/powerpoint/2010/main" val="1034368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841" userDrawn="1">
          <p15:clr>
            <a:srgbClr val="FBAE40"/>
          </p15:clr>
        </p15:guide>
        <p15:guide id="3" orient="horz" pos="2160" userDrawn="1">
          <p15:clr>
            <a:srgbClr val="FBAE40"/>
          </p15:clr>
        </p15:guide>
        <p15:guide id="4" orient="horz" pos="2689"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648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guide id="3" orient="horz" pos="2693"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spTree>
    <p:extLst>
      <p:ext uri="{BB962C8B-B14F-4D97-AF65-F5344CB8AC3E}">
        <p14:creationId xmlns:p14="http://schemas.microsoft.com/office/powerpoint/2010/main" val="41008443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5/18/22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45216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708711" y="4702106"/>
            <a:ext cx="7385799" cy="1345390"/>
          </a:xfrm>
        </p:spPr>
        <p:txBody>
          <a:bodyPr anchor="b">
            <a:normAutofit/>
          </a:bodyPr>
          <a:lstStyle>
            <a:lvl1pPr algn="l">
              <a:defRPr sz="2722" spc="454" baseline="0">
                <a:solidFill>
                  <a:schemeClr val="bg1"/>
                </a:solidFill>
              </a:defRPr>
            </a:lvl1pPr>
          </a:lstStyle>
          <a:p>
            <a:r>
              <a:rPr lang="en-US"/>
              <a:t>Click to edit title</a:t>
            </a:r>
            <a:endParaRPr lang="en-GB"/>
          </a:p>
        </p:txBody>
      </p:sp>
      <p:sp>
        <p:nvSpPr>
          <p:cNvPr id="3" name="Subtitle 2"/>
          <p:cNvSpPr>
            <a:spLocks noGrp="1"/>
          </p:cNvSpPr>
          <p:nvPr>
            <p:ph type="subTitle" idx="1" hasCustomPrompt="1"/>
          </p:nvPr>
        </p:nvSpPr>
        <p:spPr>
          <a:xfrm>
            <a:off x="708711" y="6162707"/>
            <a:ext cx="9144000" cy="691273"/>
          </a:xfrm>
        </p:spPr>
        <p:txBody>
          <a:bodyPr>
            <a:normAutofit/>
          </a:bodyPr>
          <a:lstStyle>
            <a:lvl1pPr marL="0" indent="0" algn="l">
              <a:buNone/>
              <a:defRPr sz="1361" cap="all" spc="181" baseline="0">
                <a:solidFill>
                  <a:schemeClr val="bg1"/>
                </a:solidFill>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2903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1056282" y="2037528"/>
            <a:ext cx="10079444" cy="1345390"/>
          </a:xfrm>
        </p:spPr>
        <p:txBody>
          <a:bodyPr anchor="b">
            <a:normAutofit/>
          </a:bodyPr>
          <a:lstStyle>
            <a:lvl1pPr algn="ctr">
              <a:defRPr sz="2722" spc="454" baseline="0">
                <a:solidFill>
                  <a:schemeClr val="tx1"/>
                </a:solidFill>
              </a:defRPr>
            </a:lvl1pPr>
          </a:lstStyle>
          <a:p>
            <a:r>
              <a:rPr lang="en-US"/>
              <a:t>Click to edit title</a:t>
            </a:r>
            <a:endParaRPr lang="en-GB"/>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1361" cap="all" spc="181" baseline="0">
                <a:solidFill>
                  <a:schemeClr val="tx1"/>
                </a:solidFill>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5581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339288" y="4702106"/>
            <a:ext cx="9144000" cy="1345390"/>
          </a:xfrm>
        </p:spPr>
        <p:txBody>
          <a:bodyPr anchor="b">
            <a:normAutofit/>
          </a:bodyPr>
          <a:lstStyle>
            <a:lvl1pPr algn="r">
              <a:defRPr sz="2722" spc="454" baseline="0">
                <a:solidFill>
                  <a:schemeClr val="bg1"/>
                </a:solidFill>
              </a:defRPr>
            </a:lvl1pPr>
          </a:lstStyle>
          <a:p>
            <a:r>
              <a:rPr lang="en-US"/>
              <a:t>Click to edit title</a:t>
            </a:r>
            <a:endParaRPr lang="en-GB"/>
          </a:p>
        </p:txBody>
      </p:sp>
      <p:sp>
        <p:nvSpPr>
          <p:cNvPr id="12" name="Subtitle 2"/>
          <p:cNvSpPr>
            <a:spLocks noGrp="1"/>
          </p:cNvSpPr>
          <p:nvPr>
            <p:ph type="subTitle" idx="1" hasCustomPrompt="1"/>
          </p:nvPr>
        </p:nvSpPr>
        <p:spPr>
          <a:xfrm>
            <a:off x="2339288" y="6162707"/>
            <a:ext cx="9144000" cy="691273"/>
          </a:xfrm>
        </p:spPr>
        <p:txBody>
          <a:bodyPr>
            <a:normAutofit/>
          </a:bodyPr>
          <a:lstStyle>
            <a:lvl1pPr marL="0" indent="0" algn="r">
              <a:buNone/>
              <a:defRPr sz="1361" cap="all" spc="181" baseline="0">
                <a:solidFill>
                  <a:schemeClr val="bg1"/>
                </a:solidFill>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10455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339288" y="4702106"/>
            <a:ext cx="9144000" cy="1345390"/>
          </a:xfrm>
        </p:spPr>
        <p:txBody>
          <a:bodyPr anchor="b">
            <a:normAutofit/>
          </a:bodyPr>
          <a:lstStyle>
            <a:lvl1pPr algn="r">
              <a:defRPr sz="2722" spc="454" baseline="0">
                <a:solidFill>
                  <a:schemeClr val="tx1"/>
                </a:solidFill>
              </a:defRPr>
            </a:lvl1pPr>
          </a:lstStyle>
          <a:p>
            <a:r>
              <a:rPr lang="en-US"/>
              <a:t>Click to edit title</a:t>
            </a:r>
            <a:endParaRPr lang="en-GB"/>
          </a:p>
        </p:txBody>
      </p:sp>
      <p:sp>
        <p:nvSpPr>
          <p:cNvPr id="12" name="Subtitle 2"/>
          <p:cNvSpPr>
            <a:spLocks noGrp="1"/>
          </p:cNvSpPr>
          <p:nvPr>
            <p:ph type="subTitle" idx="1" hasCustomPrompt="1"/>
          </p:nvPr>
        </p:nvSpPr>
        <p:spPr>
          <a:xfrm>
            <a:off x="2339288" y="6162707"/>
            <a:ext cx="9144000" cy="691273"/>
          </a:xfrm>
        </p:spPr>
        <p:txBody>
          <a:bodyPr>
            <a:normAutofit/>
          </a:bodyPr>
          <a:lstStyle>
            <a:lvl1pPr marL="0" indent="0" algn="r">
              <a:buNone/>
              <a:defRPr sz="1361" cap="all" spc="181" baseline="0">
                <a:solidFill>
                  <a:schemeClr val="tx1"/>
                </a:solidFill>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3526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339288" y="4702106"/>
            <a:ext cx="9144000" cy="1345390"/>
          </a:xfrm>
        </p:spPr>
        <p:txBody>
          <a:bodyPr anchor="b">
            <a:normAutofit/>
          </a:bodyPr>
          <a:lstStyle>
            <a:lvl1pPr algn="r">
              <a:defRPr sz="2722" spc="454" baseline="0">
                <a:solidFill>
                  <a:schemeClr val="bg1"/>
                </a:solidFill>
              </a:defRPr>
            </a:lvl1pPr>
          </a:lstStyle>
          <a:p>
            <a:r>
              <a:rPr lang="en-US"/>
              <a:t>Click to edit title</a:t>
            </a:r>
            <a:endParaRPr lang="en-GB"/>
          </a:p>
        </p:txBody>
      </p:sp>
      <p:sp>
        <p:nvSpPr>
          <p:cNvPr id="10" name="Subtitle 2"/>
          <p:cNvSpPr>
            <a:spLocks noGrp="1"/>
          </p:cNvSpPr>
          <p:nvPr>
            <p:ph type="subTitle" idx="1" hasCustomPrompt="1"/>
          </p:nvPr>
        </p:nvSpPr>
        <p:spPr>
          <a:xfrm>
            <a:off x="2339288" y="6162707"/>
            <a:ext cx="9144000" cy="691273"/>
          </a:xfrm>
        </p:spPr>
        <p:txBody>
          <a:bodyPr>
            <a:normAutofit/>
          </a:bodyPr>
          <a:lstStyle>
            <a:lvl1pPr marL="0" indent="0" algn="r">
              <a:buNone/>
              <a:defRPr sz="1361" cap="all" spc="181" baseline="0">
                <a:solidFill>
                  <a:schemeClr val="bg1"/>
                </a:solidFill>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39305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10" name="Title 1"/>
          <p:cNvSpPr txBox="1">
            <a:spLocks/>
          </p:cNvSpPr>
          <p:nvPr userDrawn="1"/>
        </p:nvSpPr>
        <p:spPr>
          <a:xfrm>
            <a:off x="2339288" y="4702106"/>
            <a:ext cx="9144000" cy="1345390"/>
          </a:xfrm>
          <a:prstGeom prst="rect">
            <a:avLst/>
          </a:prstGeom>
        </p:spPr>
        <p:txBody>
          <a:bodyPr vert="horz" lIns="0" tIns="0" rIns="0" bIns="0" rtlCol="0" anchor="b">
            <a:normAutofit/>
          </a:bodyPr>
          <a:lstStyle>
            <a:lvl1pPr algn="r" defTabSz="755957" rtl="0" eaLnBrk="1" latinLnBrk="0" hangingPunct="1">
              <a:lnSpc>
                <a:spcPct val="100000"/>
              </a:lnSpc>
              <a:spcBef>
                <a:spcPct val="0"/>
              </a:spcBef>
              <a:buNone/>
              <a:defRPr sz="3000" kern="1200" cap="all" spc="500" baseline="0">
                <a:solidFill>
                  <a:schemeClr val="bg1"/>
                </a:solidFill>
                <a:latin typeface="+mj-lt"/>
                <a:ea typeface="+mj-ea"/>
                <a:cs typeface="+mj-cs"/>
              </a:defRPr>
            </a:lvl1pPr>
          </a:lstStyle>
          <a:p>
            <a:r>
              <a:rPr lang="en-US" sz="2722"/>
              <a:t>Click to edit title</a:t>
            </a:r>
            <a:endParaRPr lang="en-GB" sz="2722"/>
          </a:p>
        </p:txBody>
      </p:sp>
      <p:sp>
        <p:nvSpPr>
          <p:cNvPr id="14" name="Title 13"/>
          <p:cNvSpPr>
            <a:spLocks noGrp="1"/>
          </p:cNvSpPr>
          <p:nvPr>
            <p:ph type="title" hasCustomPrompt="1"/>
          </p:nvPr>
        </p:nvSpPr>
        <p:spPr>
          <a:xfrm>
            <a:off x="477723" y="5633558"/>
            <a:ext cx="11005567" cy="468004"/>
          </a:xfrm>
        </p:spPr>
        <p:txBody>
          <a:bodyPr>
            <a:normAutofit/>
          </a:bodyPr>
          <a:lstStyle>
            <a:lvl1pPr algn="r">
              <a:defRPr sz="2722" spc="454" baseline="0">
                <a:solidFill>
                  <a:schemeClr val="bg1"/>
                </a:solidFill>
              </a:defRPr>
            </a:lvl1pPr>
          </a:lstStyle>
          <a:p>
            <a:r>
              <a:rPr lang="en-US"/>
              <a:t>Click to edit title</a:t>
            </a:r>
            <a:endParaRPr lang="en-GB"/>
          </a:p>
        </p:txBody>
      </p:sp>
      <p:sp>
        <p:nvSpPr>
          <p:cNvPr id="15" name="Subtitle 2"/>
          <p:cNvSpPr>
            <a:spLocks noGrp="1"/>
          </p:cNvSpPr>
          <p:nvPr>
            <p:ph type="subTitle" idx="1" hasCustomPrompt="1"/>
          </p:nvPr>
        </p:nvSpPr>
        <p:spPr>
          <a:xfrm>
            <a:off x="2339288" y="6156388"/>
            <a:ext cx="9144000" cy="628429"/>
          </a:xfrm>
        </p:spPr>
        <p:txBody>
          <a:bodyPr>
            <a:normAutofit/>
          </a:bodyPr>
          <a:lstStyle>
            <a:lvl1pPr marL="0" indent="0" algn="r">
              <a:buNone/>
              <a:defRPr sz="1361" cap="all" spc="181" baseline="0">
                <a:solidFill>
                  <a:schemeClr val="bg1"/>
                </a:solidFill>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2827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6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339288" y="6156388"/>
            <a:ext cx="9144000" cy="628429"/>
          </a:xfrm>
        </p:spPr>
        <p:txBody>
          <a:bodyPr>
            <a:normAutofit/>
          </a:bodyPr>
          <a:lstStyle>
            <a:lvl1pPr marL="0" indent="0" algn="r">
              <a:buNone/>
              <a:defRPr sz="1361" cap="all" spc="181" baseline="0">
                <a:solidFill>
                  <a:schemeClr val="bg1"/>
                </a:solidFill>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sp>
        <p:nvSpPr>
          <p:cNvPr id="20" name="Title 17"/>
          <p:cNvSpPr>
            <a:spLocks noGrp="1"/>
          </p:cNvSpPr>
          <p:nvPr>
            <p:ph type="title" hasCustomPrompt="1"/>
          </p:nvPr>
        </p:nvSpPr>
        <p:spPr>
          <a:xfrm>
            <a:off x="5835324" y="5628952"/>
            <a:ext cx="5647964" cy="753727"/>
          </a:xfrm>
        </p:spPr>
        <p:txBody>
          <a:bodyPr>
            <a:noAutofit/>
          </a:bodyPr>
          <a:lstStyle>
            <a:lvl1pPr algn="r">
              <a:defRPr sz="2722" spc="454" baseline="0">
                <a:solidFill>
                  <a:schemeClr val="bg1"/>
                </a:solidFill>
              </a:defRPr>
            </a:lvl1pPr>
          </a:lstStyle>
          <a:p>
            <a:r>
              <a:rPr lang="en-US"/>
              <a:t>Click to edit title</a:t>
            </a:r>
            <a:endParaRPr lang="en-GB"/>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81465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484" y="350015"/>
            <a:ext cx="11005567" cy="514805"/>
          </a:xfrm>
          <a:prstGeom prst="rect">
            <a:avLst/>
          </a:prstGeom>
        </p:spPr>
        <p:txBody>
          <a:bodyPr vert="horz" lIns="0" tIns="0" rIns="0" bIns="0" rtlCol="0" anchor="t">
            <a:normAutofit/>
          </a:bodyPr>
          <a:lstStyle/>
          <a:p>
            <a:r>
              <a:rPr lang="en-US"/>
              <a:t>Title goes here</a:t>
            </a:r>
            <a:endParaRPr lang="en-GB"/>
          </a:p>
        </p:txBody>
      </p:sp>
      <p:sp>
        <p:nvSpPr>
          <p:cNvPr id="3" name="Text Placeholder 2"/>
          <p:cNvSpPr>
            <a:spLocks noGrp="1"/>
          </p:cNvSpPr>
          <p:nvPr>
            <p:ph type="body" idx="1"/>
          </p:nvPr>
        </p:nvSpPr>
        <p:spPr>
          <a:xfrm>
            <a:off x="575484" y="864818"/>
            <a:ext cx="11005567" cy="532927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181408" y="6337927"/>
            <a:ext cx="2486428" cy="183375"/>
          </a:xfrm>
          <a:prstGeom prst="rect">
            <a:avLst/>
          </a:prstGeom>
        </p:spPr>
        <p:txBody>
          <a:bodyPr vert="horz" lIns="0" tIns="0" rIns="0" bIns="0" rtlCol="0" anchor="ctr"/>
          <a:lstStyle>
            <a:lvl1pPr algn="r">
              <a:defRPr sz="635" spc="136" baseline="0">
                <a:solidFill>
                  <a:schemeClr val="tx2"/>
                </a:solidFill>
              </a:defRPr>
            </a:lvl1pPr>
          </a:lstStyle>
          <a:p>
            <a:fld id="{C1209DAD-92F4-4EEF-A8EA-9263434B5E48}" type="datetime1">
              <a:rPr lang="en-GB" smtClean="0"/>
              <a:t>18/05/2022</a:t>
            </a:fld>
            <a:endParaRPr lang="en-GB"/>
          </a:p>
        </p:txBody>
      </p:sp>
      <p:sp>
        <p:nvSpPr>
          <p:cNvPr id="5" name="Footer Placeholder 4"/>
          <p:cNvSpPr>
            <a:spLocks noGrp="1"/>
          </p:cNvSpPr>
          <p:nvPr>
            <p:ph type="ftr" sz="quarter" idx="3"/>
          </p:nvPr>
        </p:nvSpPr>
        <p:spPr>
          <a:xfrm>
            <a:off x="575478" y="6337927"/>
            <a:ext cx="7605925" cy="183375"/>
          </a:xfrm>
          <a:prstGeom prst="rect">
            <a:avLst/>
          </a:prstGeom>
        </p:spPr>
        <p:txBody>
          <a:bodyPr vert="horz" lIns="0" tIns="0" rIns="0" bIns="0" rtlCol="0" anchor="ctr"/>
          <a:lstStyle>
            <a:lvl1pPr algn="l">
              <a:defRPr sz="635" spc="136" baseline="0">
                <a:solidFill>
                  <a:schemeClr val="tx2"/>
                </a:solidFill>
              </a:defRPr>
            </a:lvl1pPr>
          </a:lstStyle>
          <a:p>
            <a:r>
              <a:rPr lang="en-GB"/>
              <a:t>PRESENTATION TITLE – GO TO INSERT &gt; HEADER &amp; FOOTER TO EDIT THIS TEXT</a:t>
            </a:r>
          </a:p>
        </p:txBody>
      </p:sp>
      <p:sp>
        <p:nvSpPr>
          <p:cNvPr id="6" name="Slide Number Placeholder 5"/>
          <p:cNvSpPr>
            <a:spLocks noGrp="1"/>
          </p:cNvSpPr>
          <p:nvPr>
            <p:ph type="sldNum" sz="quarter" idx="4"/>
          </p:nvPr>
        </p:nvSpPr>
        <p:spPr>
          <a:xfrm>
            <a:off x="10667834" y="6337927"/>
            <a:ext cx="913213" cy="183375"/>
          </a:xfrm>
          <a:prstGeom prst="rect">
            <a:avLst/>
          </a:prstGeom>
        </p:spPr>
        <p:txBody>
          <a:bodyPr vert="horz" lIns="0" tIns="0" rIns="0" bIns="0" rtlCol="0" anchor="ctr"/>
          <a:lstStyle>
            <a:lvl1pPr algn="r">
              <a:defRPr sz="635" spc="136" baseline="0">
                <a:solidFill>
                  <a:schemeClr val="tx2"/>
                </a:solidFill>
              </a:defRPr>
            </a:lvl1pPr>
          </a:lstStyle>
          <a:p>
            <a:fld id="{7B914098-EA5F-4E0F-8262-B37EEDEAEE84}" type="slidenum">
              <a:rPr lang="en-GB" smtClean="0"/>
              <a:pPr/>
              <a:t>‹#›</a:t>
            </a:fld>
            <a:endParaRPr lang="en-GB"/>
          </a:p>
        </p:txBody>
      </p:sp>
    </p:spTree>
    <p:extLst>
      <p:ext uri="{BB962C8B-B14F-4D97-AF65-F5344CB8AC3E}">
        <p14:creationId xmlns:p14="http://schemas.microsoft.com/office/powerpoint/2010/main" val="2805738230"/>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76" r:id="rId3"/>
    <p:sldLayoutId id="2147483684" r:id="rId4"/>
    <p:sldLayoutId id="2147483687" r:id="rId5"/>
    <p:sldLayoutId id="2147483688" r:id="rId6"/>
    <p:sldLayoutId id="2147483689" r:id="rId7"/>
    <p:sldLayoutId id="2147483690" r:id="rId8"/>
    <p:sldLayoutId id="2147483691" r:id="rId9"/>
    <p:sldLayoutId id="2147483650" r:id="rId10"/>
    <p:sldLayoutId id="2147483670" r:id="rId11"/>
    <p:sldLayoutId id="2147483658" r:id="rId12"/>
    <p:sldLayoutId id="2147483656" r:id="rId13"/>
    <p:sldLayoutId id="2147483673" r:id="rId14"/>
    <p:sldLayoutId id="2147483668" r:id="rId15"/>
    <p:sldLayoutId id="2147483674" r:id="rId16"/>
    <p:sldLayoutId id="2147483669" r:id="rId17"/>
    <p:sldLayoutId id="2147483675" r:id="rId18"/>
    <p:sldLayoutId id="2147483666" r:id="rId19"/>
    <p:sldLayoutId id="2147483664" r:id="rId20"/>
    <p:sldLayoutId id="2147483651" r:id="rId21"/>
    <p:sldLayoutId id="2147483672" r:id="rId22"/>
    <p:sldLayoutId id="2147483692" r:id="rId23"/>
    <p:sldLayoutId id="2147483694" r:id="rId2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9" rtl="0" eaLnBrk="1" latinLnBrk="0" hangingPunct="1">
        <a:lnSpc>
          <a:spcPct val="100000"/>
        </a:lnSpc>
        <a:spcBef>
          <a:spcPct val="0"/>
        </a:spcBef>
        <a:buNone/>
        <a:defRPr sz="3266" kern="1200" cap="all" spc="345" baseline="0">
          <a:solidFill>
            <a:schemeClr val="tx2"/>
          </a:solidFill>
          <a:latin typeface="+mj-lt"/>
          <a:ea typeface="+mj-ea"/>
          <a:cs typeface="+mj-cs"/>
        </a:defRPr>
      </a:lvl1pPr>
    </p:titleStyle>
    <p:bodyStyle>
      <a:lvl1pPr marL="0"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1pPr>
      <a:lvl2pPr marL="164182"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2pPr>
      <a:lvl3pPr marL="325483"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3pPr>
      <a:lvl4pPr marL="489664"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4pPr>
      <a:lvl5pPr marL="650965"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5pPr>
      <a:lvl6pPr marL="1885975"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9"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4"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8"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9" rtl="0" eaLnBrk="1" latinLnBrk="0" hangingPunct="1">
        <a:defRPr sz="1350" kern="1200">
          <a:solidFill>
            <a:schemeClr val="tx1"/>
          </a:solidFill>
          <a:latin typeface="+mn-lt"/>
          <a:ea typeface="+mn-ea"/>
          <a:cs typeface="+mn-cs"/>
        </a:defRPr>
      </a:lvl1pPr>
      <a:lvl2pPr marL="342905" algn="l" defTabSz="685809" rtl="0" eaLnBrk="1" latinLnBrk="0" hangingPunct="1">
        <a:defRPr sz="1350" kern="1200">
          <a:solidFill>
            <a:schemeClr val="tx1"/>
          </a:solidFill>
          <a:latin typeface="+mn-lt"/>
          <a:ea typeface="+mn-ea"/>
          <a:cs typeface="+mn-cs"/>
        </a:defRPr>
      </a:lvl2pPr>
      <a:lvl3pPr marL="685809" algn="l" defTabSz="685809" rtl="0" eaLnBrk="1" latinLnBrk="0" hangingPunct="1">
        <a:defRPr sz="1350" kern="1200">
          <a:solidFill>
            <a:schemeClr val="tx1"/>
          </a:solidFill>
          <a:latin typeface="+mn-lt"/>
          <a:ea typeface="+mn-ea"/>
          <a:cs typeface="+mn-cs"/>
        </a:defRPr>
      </a:lvl3pPr>
      <a:lvl4pPr marL="1028714" algn="l" defTabSz="685809" rtl="0" eaLnBrk="1" latinLnBrk="0" hangingPunct="1">
        <a:defRPr sz="1350" kern="1200">
          <a:solidFill>
            <a:schemeClr val="tx1"/>
          </a:solidFill>
          <a:latin typeface="+mn-lt"/>
          <a:ea typeface="+mn-ea"/>
          <a:cs typeface="+mn-cs"/>
        </a:defRPr>
      </a:lvl4pPr>
      <a:lvl5pPr marL="1371618" algn="l" defTabSz="685809" rtl="0" eaLnBrk="1" latinLnBrk="0" hangingPunct="1">
        <a:defRPr sz="1350" kern="1200">
          <a:solidFill>
            <a:schemeClr val="tx1"/>
          </a:solidFill>
          <a:latin typeface="+mn-lt"/>
          <a:ea typeface="+mn-ea"/>
          <a:cs typeface="+mn-cs"/>
        </a:defRPr>
      </a:lvl5pPr>
      <a:lvl6pPr marL="1714522" algn="l" defTabSz="685809" rtl="0" eaLnBrk="1" latinLnBrk="0" hangingPunct="1">
        <a:defRPr sz="1350" kern="1200">
          <a:solidFill>
            <a:schemeClr val="tx1"/>
          </a:solidFill>
          <a:latin typeface="+mn-lt"/>
          <a:ea typeface="+mn-ea"/>
          <a:cs typeface="+mn-cs"/>
        </a:defRPr>
      </a:lvl6pPr>
      <a:lvl7pPr marL="2057426" algn="l" defTabSz="685809" rtl="0" eaLnBrk="1" latinLnBrk="0" hangingPunct="1">
        <a:defRPr sz="1350" kern="1200">
          <a:solidFill>
            <a:schemeClr val="tx1"/>
          </a:solidFill>
          <a:latin typeface="+mn-lt"/>
          <a:ea typeface="+mn-ea"/>
          <a:cs typeface="+mn-cs"/>
        </a:defRPr>
      </a:lvl7pPr>
      <a:lvl8pPr marL="2400331" algn="l" defTabSz="685809" rtl="0" eaLnBrk="1" latinLnBrk="0" hangingPunct="1">
        <a:defRPr sz="1350" kern="1200">
          <a:solidFill>
            <a:schemeClr val="tx1"/>
          </a:solidFill>
          <a:latin typeface="+mn-lt"/>
          <a:ea typeface="+mn-ea"/>
          <a:cs typeface="+mn-cs"/>
        </a:defRPr>
      </a:lvl8pPr>
      <a:lvl9pPr marL="2743236" algn="l" defTabSz="6858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 TargetMode="External"/><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solent.ac.uk/course/view.php?id=42080&amp;section=0#tabs-tree-start" TargetMode="External"/><Relationship Id="rId2" Type="http://schemas.openxmlformats.org/officeDocument/2006/relationships/image" Target="../media/image26.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solent.ac.uk/course/view.php?id=42256" TargetMode="External"/><Relationship Id="rId2" Type="http://schemas.openxmlformats.org/officeDocument/2006/relationships/image" Target="../media/image27.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learn.solent.ac.uk/course/view.php?id=22663&amp;section=1#tabs-tree-start" TargetMode="Externa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3" Type="http://schemas.openxmlformats.org/officeDocument/2006/relationships/hyperlink" Target="https://students.solent.ac.uk/official-documents/policy-governance-and-information/academic-calendar-2021-22.pdf" TargetMode="External"/><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hyperlink" Target="https://learn.solent.ac.uk/course/view.php?id=42080" TargetMode="External"/><Relationship Id="rId2" Type="http://schemas.openxmlformats.org/officeDocument/2006/relationships/image" Target="../media/image13.jpg"/><Relationship Id="rId1" Type="http://schemas.openxmlformats.org/officeDocument/2006/relationships/slideLayout" Target="../slideLayouts/slideLayout12.xml"/><Relationship Id="rId6" Type="http://schemas.openxmlformats.org/officeDocument/2006/relationships/hyperlink" Target="https://learn.solent.ac.uk/course/view.php?id=42324" TargetMode="External"/><Relationship Id="rId5" Type="http://schemas.openxmlformats.org/officeDocument/2006/relationships/hyperlink" Target="https://learn.solent.ac.uk/course/view.php?id=41794&amp;section=0" TargetMode="External"/><Relationship Id="rId4" Type="http://schemas.openxmlformats.org/officeDocument/2006/relationships/hyperlink" Target="https://learn.solent.ac.uk/course/view.php?id=42210&amp;section=0"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hyperlink" Target="https://learn.solent.ac.uk/course/view.php?id=42080&amp;section=10#tabs-tree-star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solent.ac.uk/course/view.php?id=42080&amp;section=11#tabs-tree-start" TargetMode="External"/><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s://students.solent.ac.uk/student-hub" TargetMode="External"/><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hyperlink" Target="https://students.solent.ac.uk/" TargetMode="External"/><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hyperlink" Target="https://students.solent.ac.uk/student-hub/mental-health-support" TargetMode="External"/><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mailto:melina.brothers@solent.ac.uk" TargetMode="Externa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3.xml"/><Relationship Id="rId5" Type="http://schemas.openxmlformats.org/officeDocument/2006/relationships/image" Target="../media/image22.jp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9.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ata-analyst/" TargetMode="External"/><Relationship Id="rId2" Type="http://schemas.openxmlformats.org/officeDocument/2006/relationships/image" Target="../media/image24.png"/><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57614A4-038F-144E-98DA-513B3651CD56}"/>
              </a:ext>
            </a:extLst>
          </p:cNvPr>
          <p:cNvSpPr>
            <a:spLocks noGrp="1"/>
          </p:cNvSpPr>
          <p:nvPr>
            <p:ph type="ctrTitle"/>
          </p:nvPr>
        </p:nvSpPr>
        <p:spPr/>
        <p:txBody>
          <a:bodyPr>
            <a:normAutofit/>
          </a:bodyPr>
          <a:lstStyle/>
          <a:p>
            <a:r>
              <a:rPr lang="en-US" sz="4400" dirty="0">
                <a:latin typeface="Trebuchet MS" panose="020B0703020202090204" pitchFamily="34" charset="0"/>
              </a:rPr>
              <a:t>computing apprenticeships</a:t>
            </a:r>
          </a:p>
        </p:txBody>
      </p:sp>
      <p:sp>
        <p:nvSpPr>
          <p:cNvPr id="11" name="Subtitle 10">
            <a:extLst>
              <a:ext uri="{FF2B5EF4-FFF2-40B4-BE49-F238E27FC236}">
                <a16:creationId xmlns:a16="http://schemas.microsoft.com/office/drawing/2014/main" id="{F1458E49-480D-2747-94D7-D286CDC0CEE4}"/>
              </a:ext>
            </a:extLst>
          </p:cNvPr>
          <p:cNvSpPr>
            <a:spLocks noGrp="1"/>
          </p:cNvSpPr>
          <p:nvPr>
            <p:ph type="subTitle" idx="1"/>
          </p:nvPr>
        </p:nvSpPr>
        <p:spPr>
          <a:xfrm>
            <a:off x="80921" y="3498127"/>
            <a:ext cx="12032856" cy="691273"/>
          </a:xfrm>
        </p:spPr>
        <p:txBody>
          <a:bodyPr>
            <a:normAutofit fontScale="85000" lnSpcReduction="20000"/>
          </a:bodyPr>
          <a:lstStyle/>
          <a:p>
            <a:r>
              <a:rPr lang="en-GB"/>
              <a:t>Computing and Technology</a:t>
            </a:r>
            <a:br>
              <a:rPr lang="en-US" dirty="0"/>
            </a:br>
            <a:r>
              <a:rPr lang="en-GB" dirty="0"/>
              <a:t>Faculty of Business, Law and Digital Technologies </a:t>
            </a:r>
            <a:endParaRPr lang="en-US" dirty="0"/>
          </a:p>
          <a:p>
            <a:r>
              <a:rPr lang="en-GB" cap="none" dirty="0"/>
              <a:t> </a:t>
            </a:r>
            <a:endParaRPr lang="en-US" dirty="0"/>
          </a:p>
        </p:txBody>
      </p:sp>
      <p:sp>
        <p:nvSpPr>
          <p:cNvPr id="12" name="TextBox 11">
            <a:extLst>
              <a:ext uri="{FF2B5EF4-FFF2-40B4-BE49-F238E27FC236}">
                <a16:creationId xmlns:a16="http://schemas.microsoft.com/office/drawing/2014/main" id="{5539BE51-3A13-1140-AF37-C68E89A28E9A}"/>
              </a:ext>
            </a:extLst>
          </p:cNvPr>
          <p:cNvSpPr txBox="1"/>
          <p:nvPr/>
        </p:nvSpPr>
        <p:spPr>
          <a:xfrm>
            <a:off x="9768408" y="6453336"/>
            <a:ext cx="2232248" cy="215444"/>
          </a:xfrm>
          <a:prstGeom prst="rect">
            <a:avLst/>
          </a:prstGeom>
          <a:noFill/>
        </p:spPr>
        <p:txBody>
          <a:bodyPr wrap="square" lIns="0" tIns="0" rIns="0" bIns="0" rtlCol="0">
            <a:spAutoFit/>
          </a:bodyPr>
          <a:lstStyle/>
          <a:p>
            <a:pPr algn="r"/>
            <a:r>
              <a:rPr lang="en-US" sz="1400" err="1">
                <a:solidFill>
                  <a:schemeClr val="bg1"/>
                </a:solidFill>
              </a:rPr>
              <a:t>martin.reid@solent.ac.uk</a:t>
            </a:r>
            <a:endParaRPr lang="en-US" sz="1400">
              <a:solidFill>
                <a:schemeClr val="bg1"/>
              </a:solidFill>
            </a:endParaRPr>
          </a:p>
        </p:txBody>
      </p:sp>
      <p:sp>
        <p:nvSpPr>
          <p:cNvPr id="5" name="TextBox 4">
            <a:extLst>
              <a:ext uri="{FF2B5EF4-FFF2-40B4-BE49-F238E27FC236}">
                <a16:creationId xmlns:a16="http://schemas.microsoft.com/office/drawing/2014/main" id="{B565DDF8-3D43-AF47-B96B-9DFB4D3E5F9F}"/>
              </a:ext>
            </a:extLst>
          </p:cNvPr>
          <p:cNvSpPr txBox="1"/>
          <p:nvPr/>
        </p:nvSpPr>
        <p:spPr>
          <a:xfrm>
            <a:off x="228600" y="6400621"/>
            <a:ext cx="1306127" cy="215444"/>
          </a:xfrm>
          <a:prstGeom prst="rect">
            <a:avLst/>
          </a:prstGeom>
          <a:noFill/>
        </p:spPr>
        <p:txBody>
          <a:bodyPr wrap="none" lIns="0" tIns="0" rIns="0" bIns="0" rtlCol="0" anchor="t">
            <a:spAutoFit/>
          </a:bodyPr>
          <a:lstStyle/>
          <a:p>
            <a:r>
              <a:rPr lang="en-US" sz="1400">
                <a:solidFill>
                  <a:schemeClr val="bg1"/>
                </a:solidFill>
              </a:rPr>
              <a:t>UG Version 2019</a:t>
            </a:r>
          </a:p>
        </p:txBody>
      </p:sp>
    </p:spTree>
    <p:extLst>
      <p:ext uri="{BB962C8B-B14F-4D97-AF65-F5344CB8AC3E}">
        <p14:creationId xmlns:p14="http://schemas.microsoft.com/office/powerpoint/2010/main" val="303334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654D3850-08D5-A243-A2CD-505078B62116}"/>
              </a:ext>
            </a:extLst>
          </p:cNvPr>
          <p:cNvPicPr>
            <a:picLocks noChangeAspect="1"/>
          </p:cNvPicPr>
          <p:nvPr/>
        </p:nvPicPr>
        <p:blipFill>
          <a:blip r:embed="rId2"/>
          <a:stretch>
            <a:fillRect/>
          </a:stretch>
        </p:blipFill>
        <p:spPr>
          <a:xfrm>
            <a:off x="986733" y="0"/>
            <a:ext cx="10218534" cy="6858000"/>
          </a:xfrm>
          <a:prstGeom prst="rect">
            <a:avLst/>
          </a:prstGeom>
        </p:spPr>
      </p:pic>
      <p:sp>
        <p:nvSpPr>
          <p:cNvPr id="6" name="Rectangle 5">
            <a:extLst>
              <a:ext uri="{FF2B5EF4-FFF2-40B4-BE49-F238E27FC236}">
                <a16:creationId xmlns:a16="http://schemas.microsoft.com/office/drawing/2014/main" id="{C0315035-6B4D-B141-9BCF-6E6E4C7A23A6}"/>
              </a:ext>
            </a:extLst>
          </p:cNvPr>
          <p:cNvSpPr/>
          <p:nvPr/>
        </p:nvSpPr>
        <p:spPr>
          <a:xfrm>
            <a:off x="412695" y="6210696"/>
            <a:ext cx="11641742" cy="307777"/>
          </a:xfrm>
          <a:prstGeom prst="rect">
            <a:avLst/>
          </a:prstGeom>
          <a:solidFill>
            <a:schemeClr val="bg1"/>
          </a:solidFill>
        </p:spPr>
        <p:txBody>
          <a:bodyPr wrap="square">
            <a:spAutoFit/>
          </a:bodyPr>
          <a:lstStyle/>
          <a:p>
            <a:r>
              <a:rPr lang="en-US" sz="1400" dirty="0">
                <a:hlinkClick r:id="rId3"/>
              </a:rPr>
              <a:t>https://www.instituteforapprenticeships.org/apprenticeship-standards/digital-and-technology-solutions-professional-integrated-degree/</a:t>
            </a:r>
            <a:r>
              <a:rPr lang="en-US" sz="1400" dirty="0"/>
              <a:t> </a:t>
            </a:r>
          </a:p>
        </p:txBody>
      </p:sp>
    </p:spTree>
    <p:extLst>
      <p:ext uri="{BB962C8B-B14F-4D97-AF65-F5344CB8AC3E}">
        <p14:creationId xmlns:p14="http://schemas.microsoft.com/office/powerpoint/2010/main" val="4198864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FBBB590C-85D1-474B-8F66-7288AA80B267}"/>
              </a:ext>
            </a:extLst>
          </p:cNvPr>
          <p:cNvPicPr>
            <a:picLocks noChangeAspect="1"/>
          </p:cNvPicPr>
          <p:nvPr/>
        </p:nvPicPr>
        <p:blipFill>
          <a:blip r:embed="rId2"/>
          <a:stretch>
            <a:fillRect/>
          </a:stretch>
        </p:blipFill>
        <p:spPr>
          <a:xfrm>
            <a:off x="959626" y="0"/>
            <a:ext cx="10272748" cy="6858000"/>
          </a:xfrm>
          <a:prstGeom prst="rect">
            <a:avLst/>
          </a:prstGeom>
        </p:spPr>
      </p:pic>
      <p:sp>
        <p:nvSpPr>
          <p:cNvPr id="10" name="Rectangle 9">
            <a:extLst>
              <a:ext uri="{FF2B5EF4-FFF2-40B4-BE49-F238E27FC236}">
                <a16:creationId xmlns:a16="http://schemas.microsoft.com/office/drawing/2014/main" id="{3A0C1320-C0CF-8E4B-A6C5-1A65E2E1E9D5}"/>
              </a:ext>
            </a:extLst>
          </p:cNvPr>
          <p:cNvSpPr/>
          <p:nvPr/>
        </p:nvSpPr>
        <p:spPr>
          <a:xfrm>
            <a:off x="2214880" y="6277602"/>
            <a:ext cx="9977120" cy="408125"/>
          </a:xfrm>
          <a:prstGeom prst="rect">
            <a:avLst/>
          </a:prstGeom>
          <a:solidFill>
            <a:schemeClr val="bg1"/>
          </a:solidFill>
        </p:spPr>
        <p:txBody>
          <a:bodyPr wrap="square">
            <a:spAutoFit/>
          </a:bodyPr>
          <a:lstStyle/>
          <a:p>
            <a:r>
              <a:rPr lang="en-US" dirty="0">
                <a:hlinkClick r:id="rId3"/>
              </a:rPr>
              <a:t>https://learn.solent.ac.uk/course/view.php?id=42080&amp;section=0#tabs-tree-start</a:t>
            </a:r>
            <a:r>
              <a:rPr lang="en-US" dirty="0"/>
              <a:t> </a:t>
            </a:r>
          </a:p>
        </p:txBody>
      </p:sp>
    </p:spTree>
    <p:extLst>
      <p:ext uri="{BB962C8B-B14F-4D97-AF65-F5344CB8AC3E}">
        <p14:creationId xmlns:p14="http://schemas.microsoft.com/office/powerpoint/2010/main" val="1518812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748F9B97-0E14-614D-9304-9FEB7BD45DED}"/>
              </a:ext>
            </a:extLst>
          </p:cNvPr>
          <p:cNvPicPr>
            <a:picLocks noChangeAspect="1"/>
          </p:cNvPicPr>
          <p:nvPr/>
        </p:nvPicPr>
        <p:blipFill>
          <a:blip r:embed="rId2"/>
          <a:stretch>
            <a:fillRect/>
          </a:stretch>
        </p:blipFill>
        <p:spPr>
          <a:xfrm>
            <a:off x="1099299" y="0"/>
            <a:ext cx="9993402" cy="6858000"/>
          </a:xfrm>
          <a:prstGeom prst="rect">
            <a:avLst/>
          </a:prstGeom>
        </p:spPr>
      </p:pic>
      <p:sp>
        <p:nvSpPr>
          <p:cNvPr id="4" name="Rectangle 3">
            <a:extLst>
              <a:ext uri="{FF2B5EF4-FFF2-40B4-BE49-F238E27FC236}">
                <a16:creationId xmlns:a16="http://schemas.microsoft.com/office/drawing/2014/main" id="{BDF4B6F0-36C2-4741-B342-D81FDB68D82C}"/>
              </a:ext>
            </a:extLst>
          </p:cNvPr>
          <p:cNvSpPr/>
          <p:nvPr/>
        </p:nvSpPr>
        <p:spPr>
          <a:xfrm>
            <a:off x="4856480" y="6369042"/>
            <a:ext cx="6705600" cy="408125"/>
          </a:xfrm>
          <a:prstGeom prst="rect">
            <a:avLst/>
          </a:prstGeom>
          <a:solidFill>
            <a:schemeClr val="bg1"/>
          </a:solidFill>
        </p:spPr>
        <p:txBody>
          <a:bodyPr wrap="square">
            <a:spAutoFit/>
          </a:bodyPr>
          <a:lstStyle/>
          <a:p>
            <a:r>
              <a:rPr lang="en-US" dirty="0">
                <a:hlinkClick r:id="rId3"/>
              </a:rPr>
              <a:t>https://learn.solent.ac.uk/course/view.php?id=42256</a:t>
            </a:r>
            <a:r>
              <a:rPr lang="en-US" dirty="0"/>
              <a:t> </a:t>
            </a:r>
          </a:p>
        </p:txBody>
      </p:sp>
    </p:spTree>
    <p:extLst>
      <p:ext uri="{BB962C8B-B14F-4D97-AF65-F5344CB8AC3E}">
        <p14:creationId xmlns:p14="http://schemas.microsoft.com/office/powerpoint/2010/main" val="2403529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A100AB-1F1B-BA40-A04D-F88BA95BC645}"/>
              </a:ext>
            </a:extLst>
          </p:cNvPr>
          <p:cNvSpPr/>
          <p:nvPr/>
        </p:nvSpPr>
        <p:spPr>
          <a:xfrm>
            <a:off x="2209126" y="6368593"/>
            <a:ext cx="9775178" cy="408125"/>
          </a:xfrm>
          <a:prstGeom prst="rect">
            <a:avLst/>
          </a:prstGeom>
        </p:spPr>
        <p:txBody>
          <a:bodyPr wrap="square">
            <a:spAutoFit/>
          </a:bodyPr>
          <a:lstStyle/>
          <a:p>
            <a:r>
              <a:rPr lang="en-US" dirty="0">
                <a:hlinkClick r:id="rId2"/>
              </a:rPr>
              <a:t>https://learn.solent.ac.uk/course/view.php?id=22663&amp;section=1#tabs-tree-start</a:t>
            </a:r>
            <a:r>
              <a:rPr lang="en-US" dirty="0"/>
              <a:t> </a:t>
            </a:r>
          </a:p>
        </p:txBody>
      </p:sp>
      <p:pic>
        <p:nvPicPr>
          <p:cNvPr id="13" name="Picture 12" descr="Graphical user interface, application&#10;&#10;Description automatically generated">
            <a:extLst>
              <a:ext uri="{FF2B5EF4-FFF2-40B4-BE49-F238E27FC236}">
                <a16:creationId xmlns:a16="http://schemas.microsoft.com/office/drawing/2014/main" id="{1F630526-2817-704B-BA7F-B2859155203D}"/>
              </a:ext>
            </a:extLst>
          </p:cNvPr>
          <p:cNvPicPr>
            <a:picLocks noChangeAspect="1"/>
          </p:cNvPicPr>
          <p:nvPr/>
        </p:nvPicPr>
        <p:blipFill rotWithShape="1">
          <a:blip r:embed="rId3"/>
          <a:srcRect b="9926"/>
          <a:stretch/>
        </p:blipFill>
        <p:spPr>
          <a:xfrm>
            <a:off x="1153964" y="0"/>
            <a:ext cx="9884072" cy="6177280"/>
          </a:xfrm>
          <a:prstGeom prst="rect">
            <a:avLst/>
          </a:prstGeom>
        </p:spPr>
      </p:pic>
    </p:spTree>
    <p:extLst>
      <p:ext uri="{BB962C8B-B14F-4D97-AF65-F5344CB8AC3E}">
        <p14:creationId xmlns:p14="http://schemas.microsoft.com/office/powerpoint/2010/main" val="165766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3F0F309D-F74E-0640-8203-375B86F439B0}"/>
              </a:ext>
            </a:extLst>
          </p:cNvPr>
          <p:cNvPicPr>
            <a:picLocks noChangeAspect="1"/>
          </p:cNvPicPr>
          <p:nvPr/>
        </p:nvPicPr>
        <p:blipFill>
          <a:blip r:embed="rId2"/>
          <a:stretch>
            <a:fillRect/>
          </a:stretch>
        </p:blipFill>
        <p:spPr>
          <a:xfrm>
            <a:off x="0" y="0"/>
            <a:ext cx="12192000" cy="6332900"/>
          </a:xfrm>
          <a:prstGeom prst="rect">
            <a:avLst/>
          </a:prstGeom>
        </p:spPr>
      </p:pic>
      <p:sp>
        <p:nvSpPr>
          <p:cNvPr id="5" name="Rectangle 4">
            <a:extLst>
              <a:ext uri="{FF2B5EF4-FFF2-40B4-BE49-F238E27FC236}">
                <a16:creationId xmlns:a16="http://schemas.microsoft.com/office/drawing/2014/main" id="{2D9EA583-0EA4-9D4E-A25C-725ACE52D170}"/>
              </a:ext>
            </a:extLst>
          </p:cNvPr>
          <p:cNvSpPr/>
          <p:nvPr/>
        </p:nvSpPr>
        <p:spPr>
          <a:xfrm>
            <a:off x="2087066" y="6455064"/>
            <a:ext cx="10365527" cy="307777"/>
          </a:xfrm>
          <a:prstGeom prst="rect">
            <a:avLst/>
          </a:prstGeom>
        </p:spPr>
        <p:txBody>
          <a:bodyPr wrap="square">
            <a:spAutoFit/>
          </a:bodyPr>
          <a:lstStyle/>
          <a:p>
            <a:r>
              <a:rPr lang="en-US" sz="1400" dirty="0">
                <a:hlinkClick r:id="rId3"/>
              </a:rPr>
              <a:t>https://students.solent.ac.uk/official-documents/policy-governance-and-information/academic-calendar-2021-22.pdf</a:t>
            </a:r>
            <a:r>
              <a:rPr lang="en-US" sz="1400" dirty="0"/>
              <a:t> </a:t>
            </a:r>
          </a:p>
        </p:txBody>
      </p:sp>
    </p:spTree>
    <p:extLst>
      <p:ext uri="{BB962C8B-B14F-4D97-AF65-F5344CB8AC3E}">
        <p14:creationId xmlns:p14="http://schemas.microsoft.com/office/powerpoint/2010/main" val="502704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0B0F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E6080-0129-AE47-873E-1220152EA90D}"/>
              </a:ext>
            </a:extLst>
          </p:cNvPr>
          <p:cNvSpPr/>
          <p:nvPr/>
        </p:nvSpPr>
        <p:spPr>
          <a:xfrm>
            <a:off x="592066" y="318854"/>
            <a:ext cx="11007867" cy="646331"/>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chemeClr val="bg1"/>
                </a:solidFill>
                <a:latin typeface="Trebuchet MS" panose="020B0703020202090204" pitchFamily="34" charset="0"/>
              </a:rPr>
              <a:t>HNC Data Analyst Level 4</a:t>
            </a:r>
          </a:p>
        </p:txBody>
      </p:sp>
      <p:sp>
        <p:nvSpPr>
          <p:cNvPr id="6" name="TextBox 5">
            <a:extLst>
              <a:ext uri="{FF2B5EF4-FFF2-40B4-BE49-F238E27FC236}">
                <a16:creationId xmlns:a16="http://schemas.microsoft.com/office/drawing/2014/main" id="{62B477B9-9700-6440-ADAD-AE7FDF7EB7DD}"/>
              </a:ext>
            </a:extLst>
          </p:cNvPr>
          <p:cNvSpPr txBox="1"/>
          <p:nvPr/>
        </p:nvSpPr>
        <p:spPr>
          <a:xfrm>
            <a:off x="1476945" y="1699327"/>
            <a:ext cx="9246121" cy="4247317"/>
          </a:xfrm>
          <a:prstGeom prst="rect">
            <a:avLst/>
          </a:prstGeom>
          <a:noFill/>
        </p:spPr>
        <p:txBody>
          <a:bodyPr wrap="none" lIns="0" tIns="0" rIns="0" bIns="0" rtlCol="0">
            <a:spAutoFit/>
          </a:bodyPr>
          <a:lstStyle/>
          <a:p>
            <a:pPr algn="ctr"/>
            <a:r>
              <a:rPr lang="en-US" sz="6000" dirty="0">
                <a:solidFill>
                  <a:schemeClr val="bg1"/>
                </a:solidFill>
              </a:rPr>
              <a:t>24 Months – on-</a:t>
            </a:r>
            <a:r>
              <a:rPr lang="en-US" sz="6000" dirty="0" err="1">
                <a:solidFill>
                  <a:schemeClr val="bg1"/>
                </a:solidFill>
              </a:rPr>
              <a:t>programme</a:t>
            </a:r>
            <a:br>
              <a:rPr lang="en-US" sz="6000" dirty="0">
                <a:solidFill>
                  <a:schemeClr val="bg1"/>
                </a:solidFill>
              </a:rPr>
            </a:br>
            <a:r>
              <a:rPr lang="en-US" sz="4800" dirty="0">
                <a:solidFill>
                  <a:schemeClr val="bg1"/>
                </a:solidFill>
              </a:rPr>
              <a:t>3 Semesters per year</a:t>
            </a:r>
            <a:br>
              <a:rPr lang="en-US" sz="6000" dirty="0">
                <a:solidFill>
                  <a:schemeClr val="bg1"/>
                </a:solidFill>
              </a:rPr>
            </a:br>
            <a:r>
              <a:rPr lang="en-US" sz="4800" dirty="0">
                <a:solidFill>
                  <a:schemeClr val="bg1"/>
                </a:solidFill>
              </a:rPr>
              <a:t>Study 1 module at a time </a:t>
            </a:r>
            <a:br>
              <a:rPr lang="en-US" sz="6000" dirty="0">
                <a:solidFill>
                  <a:schemeClr val="bg1"/>
                </a:solidFill>
              </a:rPr>
            </a:br>
            <a:br>
              <a:rPr lang="en-US" sz="6000" dirty="0">
                <a:solidFill>
                  <a:schemeClr val="bg1"/>
                </a:solidFill>
              </a:rPr>
            </a:br>
            <a:r>
              <a:rPr lang="en-US" sz="6000" dirty="0">
                <a:solidFill>
                  <a:schemeClr val="bg1"/>
                </a:solidFill>
              </a:rPr>
              <a:t>3 Months – Gateway EPA</a:t>
            </a:r>
          </a:p>
        </p:txBody>
      </p:sp>
    </p:spTree>
    <p:extLst>
      <p:ext uri="{BB962C8B-B14F-4D97-AF65-F5344CB8AC3E}">
        <p14:creationId xmlns:p14="http://schemas.microsoft.com/office/powerpoint/2010/main" val="3728489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B0F0"/>
        </a:solidFill>
        <a:effectLst/>
      </p:bgPr>
    </p:bg>
    <p:spTree>
      <p:nvGrpSpPr>
        <p:cNvPr id="1" name=""/>
        <p:cNvGrpSpPr/>
        <p:nvPr/>
      </p:nvGrpSpPr>
      <p:grpSpPr>
        <a:xfrm>
          <a:off x="0" y="0"/>
          <a:ext cx="0" cy="0"/>
          <a:chOff x="0" y="0"/>
          <a:chExt cx="0" cy="0"/>
        </a:xfrm>
      </p:grpSpPr>
      <p:sp>
        <p:nvSpPr>
          <p:cNvPr id="13" name="Title 5">
            <a:extLst>
              <a:ext uri="{FF2B5EF4-FFF2-40B4-BE49-F238E27FC236}">
                <a16:creationId xmlns:a16="http://schemas.microsoft.com/office/drawing/2014/main" id="{264B5C76-53B6-4957-A3BA-DF79AC400E69}"/>
              </a:ext>
            </a:extLst>
          </p:cNvPr>
          <p:cNvSpPr>
            <a:spLocks noGrp="1"/>
          </p:cNvSpPr>
          <p:nvPr>
            <p:ph type="title"/>
          </p:nvPr>
        </p:nvSpPr>
        <p:spPr>
          <a:xfrm>
            <a:off x="575479" y="350015"/>
            <a:ext cx="11168487" cy="514805"/>
          </a:xfrm>
        </p:spPr>
        <p:txBody>
          <a:bodyPr>
            <a:normAutofit fontScale="90000"/>
          </a:bodyPr>
          <a:lstStyle/>
          <a:p>
            <a:r>
              <a:rPr lang="en-US" altLang="en-US" sz="3200" dirty="0">
                <a:solidFill>
                  <a:schemeClr val="bg1"/>
                </a:solidFill>
                <a:latin typeface="Trebuchet MS" panose="020B0703020202090204" pitchFamily="34" charset="0"/>
              </a:rPr>
              <a:t>HNC Data Analyst Level 4</a:t>
            </a:r>
            <a:br>
              <a:rPr lang="en-US" altLang="en-US" sz="3200" dirty="0">
                <a:solidFill>
                  <a:schemeClr val="bg1"/>
                </a:solidFill>
                <a:latin typeface="Trebuchet MS" panose="020B0703020202090204" pitchFamily="34" charset="0"/>
              </a:rPr>
            </a:br>
            <a:endParaRPr lang="en-US" dirty="0"/>
          </a:p>
        </p:txBody>
      </p:sp>
      <p:graphicFrame>
        <p:nvGraphicFramePr>
          <p:cNvPr id="2" name="Table 1">
            <a:extLst>
              <a:ext uri="{FF2B5EF4-FFF2-40B4-BE49-F238E27FC236}">
                <a16:creationId xmlns:a16="http://schemas.microsoft.com/office/drawing/2014/main" id="{072D84C3-C542-2F4B-AD6A-CEAD738EC2A5}"/>
              </a:ext>
            </a:extLst>
          </p:cNvPr>
          <p:cNvGraphicFramePr>
            <a:graphicFrameLocks noGrp="1"/>
          </p:cNvGraphicFramePr>
          <p:nvPr>
            <p:extLst>
              <p:ext uri="{D42A27DB-BD31-4B8C-83A1-F6EECF244321}">
                <p14:modId xmlns:p14="http://schemas.microsoft.com/office/powerpoint/2010/main" val="4034891553"/>
              </p:ext>
            </p:extLst>
          </p:nvPr>
        </p:nvGraphicFramePr>
        <p:xfrm>
          <a:off x="575477" y="1162097"/>
          <a:ext cx="11168489" cy="4060331"/>
        </p:xfrm>
        <a:graphic>
          <a:graphicData uri="http://schemas.openxmlformats.org/drawingml/2006/table">
            <a:tbl>
              <a:tblPr firstRow="1" firstCol="1">
                <a:tableStyleId>{073A0DAA-6AF3-43AB-8588-CEC1D06C72B9}</a:tableStyleId>
              </a:tblPr>
              <a:tblGrid>
                <a:gridCol w="711506">
                  <a:extLst>
                    <a:ext uri="{9D8B030D-6E8A-4147-A177-3AD203B41FA5}">
                      <a16:colId xmlns:a16="http://schemas.microsoft.com/office/drawing/2014/main" val="76952060"/>
                    </a:ext>
                  </a:extLst>
                </a:gridCol>
                <a:gridCol w="2904295">
                  <a:extLst>
                    <a:ext uri="{9D8B030D-6E8A-4147-A177-3AD203B41FA5}">
                      <a16:colId xmlns:a16="http://schemas.microsoft.com/office/drawing/2014/main" val="3139567428"/>
                    </a:ext>
                  </a:extLst>
                </a:gridCol>
                <a:gridCol w="3342067">
                  <a:extLst>
                    <a:ext uri="{9D8B030D-6E8A-4147-A177-3AD203B41FA5}">
                      <a16:colId xmlns:a16="http://schemas.microsoft.com/office/drawing/2014/main" val="1162676989"/>
                    </a:ext>
                  </a:extLst>
                </a:gridCol>
                <a:gridCol w="3075084">
                  <a:extLst>
                    <a:ext uri="{9D8B030D-6E8A-4147-A177-3AD203B41FA5}">
                      <a16:colId xmlns:a16="http://schemas.microsoft.com/office/drawing/2014/main" val="3610108710"/>
                    </a:ext>
                  </a:extLst>
                </a:gridCol>
                <a:gridCol w="1135537">
                  <a:extLst>
                    <a:ext uri="{9D8B030D-6E8A-4147-A177-3AD203B41FA5}">
                      <a16:colId xmlns:a16="http://schemas.microsoft.com/office/drawing/2014/main" val="352628609"/>
                    </a:ext>
                  </a:extLst>
                </a:gridCol>
              </a:tblGrid>
              <a:tr h="538991">
                <a:tc>
                  <a:txBody>
                    <a:bodyPr/>
                    <a:lstStyle/>
                    <a:p>
                      <a:r>
                        <a:rPr lang="en-GB" sz="2000" b="1" cap="none" spc="0" dirty="0">
                          <a:solidFill>
                            <a:schemeClr val="bg1"/>
                          </a:solidFill>
                          <a:effectLst/>
                        </a:rPr>
                        <a:t> </a:t>
                      </a:r>
                      <a:endParaRPr lang="en-GB" sz="2000" b="1" cap="none" spc="0" dirty="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tc>
                <a:tc>
                  <a:txBody>
                    <a:bodyPr/>
                    <a:lstStyle/>
                    <a:p>
                      <a:pPr algn="ctr"/>
                      <a:r>
                        <a:rPr lang="en-GB" sz="2000" b="1" cap="none" spc="0" dirty="0">
                          <a:solidFill>
                            <a:schemeClr val="bg1"/>
                          </a:solidFill>
                          <a:effectLst/>
                        </a:rPr>
                        <a:t>Period 1</a:t>
                      </a:r>
                      <a:endParaRPr lang="en-GB" sz="2000" b="1" cap="none" spc="0" dirty="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lnB w="12700" cap="flat" cmpd="sng" algn="ctr">
                      <a:solidFill>
                        <a:schemeClr val="tx1"/>
                      </a:solidFill>
                      <a:prstDash val="solid"/>
                      <a:round/>
                      <a:headEnd type="none" w="med" len="med"/>
                      <a:tailEnd type="none" w="med" len="med"/>
                    </a:lnB>
                  </a:tcPr>
                </a:tc>
                <a:tc>
                  <a:txBody>
                    <a:bodyPr/>
                    <a:lstStyle/>
                    <a:p>
                      <a:pPr algn="ctr"/>
                      <a:r>
                        <a:rPr lang="en-GB" sz="2000" b="1" cap="none" spc="0">
                          <a:solidFill>
                            <a:schemeClr val="bg1"/>
                          </a:solidFill>
                          <a:effectLst/>
                        </a:rPr>
                        <a:t>Period 2</a:t>
                      </a:r>
                      <a:endParaRPr lang="en-GB" sz="20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lnB w="12700" cap="flat" cmpd="sng" algn="ctr">
                      <a:solidFill>
                        <a:schemeClr val="tx1"/>
                      </a:solidFill>
                      <a:prstDash val="solid"/>
                      <a:round/>
                      <a:headEnd type="none" w="med" len="med"/>
                      <a:tailEnd type="none" w="med" len="med"/>
                    </a:lnB>
                  </a:tcPr>
                </a:tc>
                <a:tc>
                  <a:txBody>
                    <a:bodyPr/>
                    <a:lstStyle/>
                    <a:p>
                      <a:pPr algn="ctr"/>
                      <a:r>
                        <a:rPr lang="en-GB" sz="2000" b="1" cap="none" spc="0">
                          <a:solidFill>
                            <a:schemeClr val="bg1"/>
                          </a:solidFill>
                          <a:effectLst/>
                        </a:rPr>
                        <a:t>Period 3</a:t>
                      </a:r>
                      <a:endParaRPr lang="en-GB" sz="20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lnB w="12700" cap="flat" cmpd="sng" algn="ctr">
                      <a:solidFill>
                        <a:schemeClr val="tx1"/>
                      </a:solidFill>
                      <a:prstDash val="solid"/>
                      <a:round/>
                      <a:headEnd type="none" w="med" len="med"/>
                      <a:tailEnd type="none" w="med" len="med"/>
                    </a:lnB>
                  </a:tcPr>
                </a:tc>
                <a:tc>
                  <a:txBody>
                    <a:bodyPr/>
                    <a:lstStyle/>
                    <a:p>
                      <a:pPr algn="ctr"/>
                      <a:r>
                        <a:rPr lang="en-GB" sz="2000" b="1" cap="none" spc="0">
                          <a:solidFill>
                            <a:schemeClr val="bg1"/>
                          </a:solidFill>
                          <a:effectLst/>
                        </a:rPr>
                        <a:t> </a:t>
                      </a:r>
                      <a:endParaRPr lang="en-GB" sz="20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5597868"/>
                  </a:ext>
                </a:extLst>
              </a:tr>
              <a:tr h="463607">
                <a:tc>
                  <a:txBody>
                    <a:bodyPr/>
                    <a:lstStyle/>
                    <a:p>
                      <a:r>
                        <a:rPr lang="en-GB" sz="1500" b="1" cap="none" spc="0">
                          <a:solidFill>
                            <a:schemeClr val="bg1"/>
                          </a:solidFill>
                          <a:effectLst/>
                        </a:rPr>
                        <a:t> </a:t>
                      </a:r>
                      <a:endParaRPr lang="en-GB" sz="15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R w="12700" cap="flat" cmpd="sng" algn="ctr">
                      <a:solidFill>
                        <a:schemeClr val="tx1"/>
                      </a:solidFill>
                      <a:prstDash val="solid"/>
                      <a:round/>
                      <a:headEnd type="none" w="med" len="med"/>
                      <a:tailEnd type="none" w="med" len="med"/>
                    </a:lnR>
                  </a:tcPr>
                </a:tc>
                <a:tc>
                  <a:txBody>
                    <a:bodyPr/>
                    <a:lstStyle/>
                    <a:p>
                      <a:pPr algn="ctr"/>
                      <a:r>
                        <a:rPr lang="en-GB" sz="1500" cap="none" spc="0" dirty="0">
                          <a:solidFill>
                            <a:schemeClr val="tx1"/>
                          </a:solidFill>
                          <a:effectLst/>
                        </a:rPr>
                        <a:t>Autumn Sept – Jan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Spring Jan – May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a:solidFill>
                            <a:schemeClr val="tx1"/>
                          </a:solidFill>
                          <a:effectLst/>
                        </a:rPr>
                        <a:t>Summer May – Sept </a:t>
                      </a:r>
                      <a:endParaRPr lang="en-GB" sz="1500" cap="none" spc="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a:solidFill>
                            <a:schemeClr val="tx1"/>
                          </a:solidFill>
                          <a:effectLst/>
                        </a:rPr>
                        <a:t>Oct – Dec</a:t>
                      </a:r>
                      <a:endParaRPr lang="en-GB" sz="1500" cap="none" spc="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3679749"/>
                  </a:ext>
                </a:extLst>
              </a:tr>
              <a:tr h="1915677">
                <a:tc>
                  <a:txBody>
                    <a:bodyPr/>
                    <a:lstStyle/>
                    <a:p>
                      <a:r>
                        <a:rPr lang="en-GB" sz="1500" b="1" cap="none" spc="0">
                          <a:solidFill>
                            <a:schemeClr val="bg1"/>
                          </a:solidFill>
                          <a:effectLst/>
                        </a:rPr>
                        <a:t>YR 1</a:t>
                      </a:r>
                    </a:p>
                    <a:p>
                      <a:r>
                        <a:rPr lang="en-GB" sz="1500" b="1" cap="none" spc="0">
                          <a:solidFill>
                            <a:schemeClr val="bg1"/>
                          </a:solidFill>
                          <a:effectLst/>
                        </a:rPr>
                        <a:t> </a:t>
                      </a:r>
                      <a:endParaRPr lang="en-GB" sz="15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R w="12700" cap="flat" cmpd="sng" algn="ctr">
                      <a:solidFill>
                        <a:schemeClr val="tx1"/>
                      </a:solidFill>
                      <a:prstDash val="solid"/>
                      <a:round/>
                      <a:headEnd type="none" w="med" len="med"/>
                      <a:tailEnd type="none" w="med" len="med"/>
                    </a:lnR>
                  </a:tcPr>
                </a:tc>
                <a:tc>
                  <a:txBody>
                    <a:bodyPr/>
                    <a:lstStyle/>
                    <a:p>
                      <a:pPr algn="ctr">
                        <a:lnSpc>
                          <a:spcPct val="107000"/>
                        </a:lnSpc>
                      </a:pPr>
                      <a:br>
                        <a:rPr lang="en-GB" sz="1500" cap="none" spc="0" dirty="0">
                          <a:solidFill>
                            <a:schemeClr val="tx1"/>
                          </a:solidFill>
                          <a:effectLst/>
                        </a:rPr>
                      </a:br>
                      <a:r>
                        <a:rPr lang="en-GB" sz="1500" cap="none" spc="0" dirty="0">
                          <a:solidFill>
                            <a:schemeClr val="tx1"/>
                          </a:solidFill>
                          <a:effectLst/>
                        </a:rPr>
                        <a:t>Problem Solving through Programming COM411</a:t>
                      </a:r>
                      <a:br>
                        <a:rPr lang="en-GB" sz="1500" cap="none" spc="0" dirty="0">
                          <a:solidFill>
                            <a:schemeClr val="tx1"/>
                          </a:solidFill>
                          <a:effectLst/>
                        </a:rPr>
                      </a:br>
                      <a:br>
                        <a:rPr lang="en-GB" sz="1500" cap="none" spc="0" dirty="0">
                          <a:solidFill>
                            <a:schemeClr val="tx1"/>
                          </a:solidFill>
                          <a:effectLst/>
                        </a:rPr>
                      </a:br>
                      <a:r>
                        <a:rPr lang="en-GB" sz="1500" cap="none" spc="0" dirty="0">
                          <a:solidFill>
                            <a:schemeClr val="tx1"/>
                          </a:solidFill>
                          <a:effectLst/>
                        </a:rPr>
                        <a:t>Introduction to Cyber Security*</a:t>
                      </a:r>
                    </a:p>
                    <a:p>
                      <a:pPr algn="ctr"/>
                      <a:r>
                        <a:rPr lang="en-GB" sz="1500" cap="none" spc="0" dirty="0">
                          <a:solidFill>
                            <a:schemeClr val="tx1"/>
                          </a:solidFill>
                          <a:effectLst/>
                        </a:rPr>
                        <a: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Introduction to Databases COM417</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Systems Analysis &amp; Design Work Based Project COM423</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n/a</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49741"/>
                  </a:ext>
                </a:extLst>
              </a:tr>
              <a:tr h="1142056">
                <a:tc>
                  <a:txBody>
                    <a:bodyPr/>
                    <a:lstStyle/>
                    <a:p>
                      <a:r>
                        <a:rPr lang="en-GB" sz="1500" b="1" cap="none" spc="0">
                          <a:solidFill>
                            <a:schemeClr val="bg1"/>
                          </a:solidFill>
                          <a:effectLst/>
                        </a:rPr>
                        <a:t>YR 2</a:t>
                      </a:r>
                    </a:p>
                    <a:p>
                      <a:r>
                        <a:rPr lang="en-GB" sz="1500" b="1" cap="none" spc="0">
                          <a:solidFill>
                            <a:schemeClr val="bg1"/>
                          </a:solidFill>
                          <a:effectLst/>
                        </a:rPr>
                        <a:t> </a:t>
                      </a:r>
                      <a:endParaRPr lang="en-GB" sz="15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R w="12700" cap="flat" cmpd="sng" algn="ctr">
                      <a:solidFill>
                        <a:schemeClr val="tx1"/>
                      </a:solidFill>
                      <a:prstDash val="solid"/>
                      <a:round/>
                      <a:headEnd type="none" w="med" len="med"/>
                      <a:tailEnd type="none" w="med" len="med"/>
                    </a:lnR>
                  </a:tcPr>
                </a:tc>
                <a:tc>
                  <a:txBody>
                    <a:bodyPr/>
                    <a:lstStyle/>
                    <a:p>
                      <a:pPr algn="ctr">
                        <a:spcBef>
                          <a:spcPts val="200"/>
                        </a:spcBef>
                      </a:pPr>
                      <a:r>
                        <a:rPr lang="en-GB" sz="1500" cap="none" spc="0" dirty="0">
                          <a:solidFill>
                            <a:schemeClr val="tx1"/>
                          </a:solidFill>
                          <a:effectLst/>
                        </a:rPr>
                        <a:t>Principles and Methods of Data Analysis COM4xx</a:t>
                      </a:r>
                    </a:p>
                    <a:p>
                      <a:pPr algn="ctr"/>
                      <a:r>
                        <a:rPr lang="en-GB" sz="1500" cap="none" spc="0" dirty="0">
                          <a:solidFill>
                            <a:schemeClr val="tx1"/>
                          </a:solidFill>
                          <a:effectLst/>
                        </a:rPr>
                        <a: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r>
                        <a:rPr lang="en-GB" sz="1500" cap="none" spc="0" dirty="0">
                          <a:solidFill>
                            <a:schemeClr val="tx1"/>
                          </a:solidFill>
                          <a:effectLst/>
                        </a:rPr>
                      </a:br>
                      <a:r>
                        <a:rPr lang="en-GB" sz="1500" cap="none" spc="0" dirty="0">
                          <a:solidFill>
                            <a:schemeClr val="tx1"/>
                          </a:solidFill>
                          <a:effectLst/>
                        </a:rPr>
                        <a:t>Data Analysis, Tools and Application COM418 (COM407)</a:t>
                      </a:r>
                    </a:p>
                    <a:p>
                      <a:pPr algn="ctr"/>
                      <a:r>
                        <a:rPr lang="en-GB" sz="1500" cap="none" spc="0" dirty="0">
                          <a:solidFill>
                            <a:schemeClr val="tx1"/>
                          </a:solidFill>
                          <a:effectLst/>
                        </a:rPr>
                        <a: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Computing Project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Gateway EPA</a:t>
                      </a:r>
                    </a:p>
                    <a:p>
                      <a:pPr algn="ctr"/>
                      <a:r>
                        <a:rPr lang="en-GB" sz="1500" cap="none" spc="0" dirty="0">
                          <a:solidFill>
                            <a:schemeClr val="tx1"/>
                          </a:solidFill>
                          <a:effectLst/>
                        </a:rPr>
                        <a: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7257172"/>
                  </a:ext>
                </a:extLst>
              </a:tr>
            </a:tbl>
          </a:graphicData>
        </a:graphic>
      </p:graphicFrame>
      <p:sp>
        <p:nvSpPr>
          <p:cNvPr id="3" name="Rectangle 2">
            <a:extLst>
              <a:ext uri="{FF2B5EF4-FFF2-40B4-BE49-F238E27FC236}">
                <a16:creationId xmlns:a16="http://schemas.microsoft.com/office/drawing/2014/main" id="{B8633F66-31B4-E041-9602-13CD3ADD2DB6}"/>
              </a:ext>
            </a:extLst>
          </p:cNvPr>
          <p:cNvSpPr/>
          <p:nvPr/>
        </p:nvSpPr>
        <p:spPr>
          <a:xfrm>
            <a:off x="1117133" y="5695903"/>
            <a:ext cx="9957734" cy="646331"/>
          </a:xfrm>
          <a:prstGeom prst="rect">
            <a:avLst/>
          </a:prstGeom>
        </p:spPr>
        <p:txBody>
          <a:bodyPr wrap="square">
            <a:spAutoFit/>
          </a:bodyPr>
          <a:lstStyle/>
          <a:p>
            <a:r>
              <a:rPr lang="en-GB" sz="1800" b="1" dirty="0">
                <a:solidFill>
                  <a:schemeClr val="bg1"/>
                </a:solidFill>
                <a:latin typeface="Trebuchet MS" panose="020B0703020202090204" pitchFamily="34" charset="0"/>
                <a:ea typeface="Trebuchet MS" panose="020B0703020202090204" pitchFamily="34" charset="0"/>
                <a:cs typeface="Trebuchet MS" panose="020B0703020202090204" pitchFamily="34" charset="0"/>
              </a:rPr>
              <a:t>*complete the on-line Introduction to Cyber Security module before the Gateway process.</a:t>
            </a:r>
            <a:endParaRPr lang="en-GB" sz="1800" dirty="0">
              <a:solidFill>
                <a:schemeClr val="bg1"/>
              </a:solidFill>
              <a:latin typeface="Trebuchet MS" panose="020B0703020202090204" pitchFamily="34" charset="0"/>
              <a:ea typeface="Calibri" panose="020F0502020204030204" pitchFamily="34" charset="0"/>
              <a:cs typeface="Times New Roman" panose="02020603050405020304" pitchFamily="18" charset="0"/>
            </a:endParaRPr>
          </a:p>
          <a:p>
            <a:r>
              <a:rPr lang="en-GB" sz="1800" dirty="0">
                <a:solidFill>
                  <a:schemeClr val="bg1"/>
                </a:solidFill>
                <a:latin typeface="Trebuchet MS" panose="020B0703020202090204" pitchFamily="34" charset="0"/>
                <a:ea typeface="Calibri" panose="020F0502020204030204" pitchFamily="34" charset="0"/>
                <a:cs typeface="Times New Roman" panose="02020603050405020304" pitchFamily="18" charset="0"/>
              </a:rPr>
              <a:t> </a:t>
            </a:r>
            <a:endParaRPr lang="en-GB" sz="1800" dirty="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966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B05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E6080-0129-AE47-873E-1220152EA90D}"/>
              </a:ext>
            </a:extLst>
          </p:cNvPr>
          <p:cNvSpPr/>
          <p:nvPr/>
        </p:nvSpPr>
        <p:spPr>
          <a:xfrm>
            <a:off x="592066" y="318854"/>
            <a:ext cx="11007867" cy="646331"/>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chemeClr val="bg1"/>
                </a:solidFill>
                <a:latin typeface="Trebuchet MS" panose="020B0703020202090204" pitchFamily="34" charset="0"/>
              </a:rPr>
              <a:t>Digital and Technology Solutions (integrated degree)</a:t>
            </a:r>
          </a:p>
        </p:txBody>
      </p:sp>
      <p:sp>
        <p:nvSpPr>
          <p:cNvPr id="6" name="TextBox 5">
            <a:extLst>
              <a:ext uri="{FF2B5EF4-FFF2-40B4-BE49-F238E27FC236}">
                <a16:creationId xmlns:a16="http://schemas.microsoft.com/office/drawing/2014/main" id="{62B477B9-9700-6440-ADAD-AE7FDF7EB7DD}"/>
              </a:ext>
            </a:extLst>
          </p:cNvPr>
          <p:cNvSpPr txBox="1"/>
          <p:nvPr/>
        </p:nvSpPr>
        <p:spPr>
          <a:xfrm>
            <a:off x="1472938" y="1211647"/>
            <a:ext cx="9246121" cy="4985980"/>
          </a:xfrm>
          <a:prstGeom prst="rect">
            <a:avLst/>
          </a:prstGeom>
          <a:noFill/>
        </p:spPr>
        <p:txBody>
          <a:bodyPr wrap="none" lIns="0" tIns="0" rIns="0" bIns="0" rtlCol="0">
            <a:spAutoFit/>
          </a:bodyPr>
          <a:lstStyle/>
          <a:p>
            <a:r>
              <a:rPr lang="en-US" sz="6000" dirty="0">
                <a:solidFill>
                  <a:schemeClr val="bg1"/>
                </a:solidFill>
              </a:rPr>
              <a:t>36 Months – on-</a:t>
            </a:r>
            <a:r>
              <a:rPr lang="en-US" sz="6000" dirty="0" err="1">
                <a:solidFill>
                  <a:schemeClr val="bg1"/>
                </a:solidFill>
              </a:rPr>
              <a:t>programme</a:t>
            </a:r>
            <a:endParaRPr lang="en-US" sz="6000" dirty="0">
              <a:solidFill>
                <a:schemeClr val="bg1"/>
              </a:solidFill>
            </a:endParaRPr>
          </a:p>
          <a:p>
            <a:pPr algn="ctr"/>
            <a:r>
              <a:rPr lang="en-US" sz="4800" dirty="0">
                <a:solidFill>
                  <a:schemeClr val="bg1"/>
                </a:solidFill>
              </a:rPr>
              <a:t>3 Semesters</a:t>
            </a:r>
            <a:br>
              <a:rPr lang="en-US" sz="4800" dirty="0">
                <a:solidFill>
                  <a:schemeClr val="bg1"/>
                </a:solidFill>
              </a:rPr>
            </a:br>
            <a:r>
              <a:rPr lang="en-US" sz="4800" dirty="0">
                <a:solidFill>
                  <a:schemeClr val="bg1"/>
                </a:solidFill>
              </a:rPr>
              <a:t>Study 2 modules at a time </a:t>
            </a:r>
            <a:br>
              <a:rPr lang="en-US" sz="4800" dirty="0">
                <a:solidFill>
                  <a:schemeClr val="bg1"/>
                </a:solidFill>
              </a:rPr>
            </a:br>
            <a:r>
              <a:rPr lang="en-US" sz="4800" dirty="0">
                <a:solidFill>
                  <a:schemeClr val="bg1"/>
                </a:solidFill>
              </a:rPr>
              <a:t>(except the final semester)</a:t>
            </a:r>
            <a:br>
              <a:rPr lang="en-US" sz="6000" dirty="0">
                <a:solidFill>
                  <a:schemeClr val="bg1"/>
                </a:solidFill>
              </a:rPr>
            </a:br>
            <a:br>
              <a:rPr lang="en-US" sz="6000" dirty="0">
                <a:solidFill>
                  <a:schemeClr val="bg1"/>
                </a:solidFill>
              </a:rPr>
            </a:br>
            <a:r>
              <a:rPr lang="en-US" sz="6000" dirty="0">
                <a:solidFill>
                  <a:schemeClr val="bg1"/>
                </a:solidFill>
              </a:rPr>
              <a:t>3 Months – Gateway EPA</a:t>
            </a:r>
          </a:p>
        </p:txBody>
      </p:sp>
    </p:spTree>
    <p:extLst>
      <p:ext uri="{BB962C8B-B14F-4D97-AF65-F5344CB8AC3E}">
        <p14:creationId xmlns:p14="http://schemas.microsoft.com/office/powerpoint/2010/main" val="784594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BBDB2-28EF-0C48-975C-29E1E23860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858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F1517-9A6B-1C4B-8FA5-6CB49235163C}"/>
              </a:ext>
            </a:extLst>
          </p:cNvPr>
          <p:cNvSpPr txBox="1"/>
          <p:nvPr/>
        </p:nvSpPr>
        <p:spPr>
          <a:xfrm>
            <a:off x="914400" y="838200"/>
            <a:ext cx="10783309" cy="4278094"/>
          </a:xfrm>
          <a:prstGeom prst="rect">
            <a:avLst/>
          </a:prstGeom>
          <a:noFill/>
        </p:spPr>
        <p:txBody>
          <a:bodyPr wrap="square" lIns="0" tIns="0" rIns="0" bIns="0" rtlCol="0">
            <a:spAutoFit/>
          </a:bodyPr>
          <a:lstStyle/>
          <a:p>
            <a:r>
              <a:rPr lang="en-US" sz="4400">
                <a:solidFill>
                  <a:schemeClr val="bg1"/>
                </a:solidFill>
              </a:rPr>
              <a:t>Grades from first year (Level 4) do not</a:t>
            </a:r>
            <a:br>
              <a:rPr lang="en-US" sz="4400">
                <a:solidFill>
                  <a:schemeClr val="bg1"/>
                </a:solidFill>
              </a:rPr>
            </a:br>
            <a:r>
              <a:rPr lang="en-US" sz="4400">
                <a:solidFill>
                  <a:schemeClr val="bg1"/>
                </a:solidFill>
              </a:rPr>
              <a:t> count to your final degree classification</a:t>
            </a:r>
          </a:p>
          <a:p>
            <a:endParaRPr lang="en-US" sz="4400">
              <a:solidFill>
                <a:schemeClr val="bg1"/>
              </a:solidFill>
            </a:endParaRPr>
          </a:p>
          <a:p>
            <a:r>
              <a:rPr lang="en-US" sz="4400">
                <a:solidFill>
                  <a:schemeClr val="bg1"/>
                </a:solidFill>
              </a:rPr>
              <a:t>D3 &amp; above is a pass for coursework </a:t>
            </a:r>
            <a:br>
              <a:rPr lang="en-US" sz="4400">
                <a:solidFill>
                  <a:schemeClr val="bg1"/>
                </a:solidFill>
              </a:rPr>
            </a:br>
            <a:r>
              <a:rPr lang="en-US" sz="4400">
                <a:solidFill>
                  <a:schemeClr val="bg1"/>
                </a:solidFill>
              </a:rPr>
              <a:t>or average out with the numeric equivalent of 40 to pass a </a:t>
            </a:r>
            <a:r>
              <a:rPr lang="en-GB" sz="4400">
                <a:solidFill>
                  <a:schemeClr val="bg1"/>
                </a:solidFill>
                <a:latin typeface="Trebuchet MS" panose="020B0603020202020204" pitchFamily="34" charset="0"/>
              </a:rPr>
              <a:t>Module</a:t>
            </a:r>
            <a:r>
              <a:rPr lang="en-US" sz="4400">
                <a:solidFill>
                  <a:schemeClr val="bg1"/>
                </a:solidFill>
              </a:rPr>
              <a:t> </a:t>
            </a:r>
          </a:p>
          <a:p>
            <a:endParaRPr lang="en-US" sz="1400" err="1">
              <a:solidFill>
                <a:schemeClr val="tx2"/>
              </a:solidFill>
            </a:endParaRPr>
          </a:p>
        </p:txBody>
      </p:sp>
    </p:spTree>
    <p:extLst>
      <p:ext uri="{BB962C8B-B14F-4D97-AF65-F5344CB8AC3E}">
        <p14:creationId xmlns:p14="http://schemas.microsoft.com/office/powerpoint/2010/main" val="204028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73108"/>
            <a:ext cx="4816845" cy="514791"/>
          </a:xfrm>
        </p:spPr>
        <p:txBody>
          <a:bodyPr>
            <a:noAutofit/>
          </a:bodyPr>
          <a:lstStyle/>
          <a:p>
            <a:r>
              <a:rPr lang="en-US" sz="4899">
                <a:solidFill>
                  <a:schemeClr val="bg1"/>
                </a:solidFill>
                <a:latin typeface="Trebuchet MS" panose="020B0703020202090204" pitchFamily="34" charset="0"/>
              </a:rPr>
              <a:t>Martin Reid</a:t>
            </a:r>
          </a:p>
        </p:txBody>
      </p:sp>
      <p:pic>
        <p:nvPicPr>
          <p:cNvPr id="20" name="Picture Placeholder 19"/>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487" b="487"/>
          <a:stretch>
            <a:fillRect/>
          </a:stretch>
        </p:blipFill>
        <p:spPr>
          <a:xfrm>
            <a:off x="675904" y="1565189"/>
            <a:ext cx="2860761" cy="2832877"/>
          </a:xfrm>
          <a:ln w="19050">
            <a:solidFill>
              <a:srgbClr val="FFFFFF"/>
            </a:solidFill>
          </a:ln>
        </p:spPr>
      </p:pic>
      <p:sp>
        <p:nvSpPr>
          <p:cNvPr id="22" name="TextBox 21"/>
          <p:cNvSpPr txBox="1"/>
          <p:nvPr/>
        </p:nvSpPr>
        <p:spPr>
          <a:xfrm>
            <a:off x="3933403" y="2713729"/>
            <a:ext cx="6438429" cy="2862322"/>
          </a:xfrm>
          <a:prstGeom prst="rect">
            <a:avLst/>
          </a:prstGeom>
          <a:noFill/>
        </p:spPr>
        <p:txBody>
          <a:bodyPr wrap="none" lIns="0" tIns="0" rIns="0" bIns="0" rtlCol="0" anchor="t">
            <a:spAutoFit/>
          </a:bodyPr>
          <a:lstStyle/>
          <a:p>
            <a:r>
              <a:rPr lang="en-GB" sz="1800" b="1" dirty="0"/>
              <a:t>Course Leader &amp; Apprenticeship Programme Manager</a:t>
            </a:r>
            <a:br>
              <a:rPr lang="en-GB" sz="1800" b="1" dirty="0"/>
            </a:br>
            <a:r>
              <a:rPr lang="en-GB" sz="1800" dirty="0">
                <a:hlinkClick r:id="rId3"/>
              </a:rPr>
              <a:t>BSc (Hons) Digital and Technology Solutions (Apprenticeships)</a:t>
            </a:r>
            <a:r>
              <a:rPr lang="en-GB" sz="1800" dirty="0"/>
              <a:t>,</a:t>
            </a:r>
            <a:br>
              <a:rPr lang="en-GB" sz="1800" dirty="0"/>
            </a:br>
            <a:r>
              <a:rPr lang="en-GB" sz="1800" b="1" dirty="0"/>
              <a:t>and </a:t>
            </a:r>
            <a:r>
              <a:rPr lang="en-GB" sz="1800" dirty="0"/>
              <a:t>Course Leader for </a:t>
            </a:r>
            <a:r>
              <a:rPr lang="en-GB" sz="1800" dirty="0">
                <a:hlinkClick r:id="rId4"/>
              </a:rPr>
              <a:t>Computing Foundation</a:t>
            </a:r>
            <a:r>
              <a:rPr lang="en-GB" sz="1800" dirty="0"/>
              <a:t>, </a:t>
            </a:r>
            <a:br>
              <a:rPr lang="en-GB" sz="1800" dirty="0"/>
            </a:br>
            <a:r>
              <a:rPr lang="en-GB" sz="1800" dirty="0">
                <a:hlinkClick r:id="rId5"/>
              </a:rPr>
              <a:t>BSc (Hons) Digital Design and Development</a:t>
            </a:r>
            <a:r>
              <a:rPr lang="en-GB" sz="1800" dirty="0"/>
              <a:t>,</a:t>
            </a:r>
            <a:br>
              <a:rPr lang="en-GB" sz="1800" dirty="0"/>
            </a:br>
            <a:r>
              <a:rPr lang="en-GB" sz="1800" dirty="0"/>
              <a:t>and </a:t>
            </a:r>
            <a:r>
              <a:rPr lang="en-GB" sz="1800" dirty="0">
                <a:hlinkClick r:id="rId6"/>
              </a:rPr>
              <a:t>MSc Digital Design</a:t>
            </a:r>
            <a:endParaRPr lang="en-GB" sz="1800" dirty="0">
              <a:solidFill>
                <a:schemeClr val="bg1"/>
              </a:solidFill>
              <a:latin typeface="Trebuchet MS" panose="020B0703020202090204" pitchFamily="34" charset="0"/>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err="1">
                <a:solidFill>
                  <a:schemeClr val="bg1"/>
                </a:solidFill>
                <a:latin typeface="Trebuchet MS"/>
              </a:rPr>
              <a:t>martin.reid@solent.ac.uk</a:t>
            </a:r>
            <a:endParaRPr lang="en-GB" sz="2400" dirty="0">
              <a:solidFill>
                <a:schemeClr val="bg1"/>
              </a:solidFill>
              <a:latin typeface="Trebuchet MS"/>
            </a:endParaRPr>
          </a:p>
          <a:p>
            <a:endParaRPr lang="en-US" sz="2400" dirty="0">
              <a:solidFill>
                <a:schemeClr val="bg1"/>
              </a:solidFill>
              <a:latin typeface="Trebuchet MS" panose="020B0703020202090204" pitchFamily="34" charset="0"/>
            </a:endParaRPr>
          </a:p>
        </p:txBody>
      </p:sp>
      <p:sp>
        <p:nvSpPr>
          <p:cNvPr id="2" name="Rectangle 1">
            <a:extLst>
              <a:ext uri="{FF2B5EF4-FFF2-40B4-BE49-F238E27FC236}">
                <a16:creationId xmlns:a16="http://schemas.microsoft.com/office/drawing/2014/main" id="{054FE74F-2874-0842-9326-21349794731D}"/>
              </a:ext>
            </a:extLst>
          </p:cNvPr>
          <p:cNvSpPr/>
          <p:nvPr/>
        </p:nvSpPr>
        <p:spPr>
          <a:xfrm>
            <a:off x="5791200" y="5638800"/>
            <a:ext cx="6096000" cy="1039708"/>
          </a:xfrm>
          <a:prstGeom prst="rect">
            <a:avLst/>
          </a:prstGeom>
        </p:spPr>
        <p:txBody>
          <a:bodyPr>
            <a:spAutoFit/>
          </a:bodyPr>
          <a:lstStyle/>
          <a:p>
            <a:pPr algn="r"/>
            <a:r>
              <a:rPr lang="en-GB" dirty="0"/>
              <a:t>Computing and Technology</a:t>
            </a:r>
            <a:br>
              <a:rPr lang="en-US" sz="2000" dirty="0"/>
            </a:br>
            <a:r>
              <a:rPr lang="en-GB" sz="2000" dirty="0"/>
              <a:t>Faculty of Business, Law and Digital Technologies </a:t>
            </a:r>
            <a:endParaRPr lang="en-US" sz="2000" dirty="0"/>
          </a:p>
          <a:p>
            <a:pPr algn="r"/>
            <a:r>
              <a:rPr lang="en-GB" sz="2000" dirty="0"/>
              <a:t> Solent University - Southampton</a:t>
            </a:r>
            <a:endParaRPr lang="en-US" sz="20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9780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omputer sits on a desk&#10;&#10;Description automatically generated with low confidence">
            <a:extLst>
              <a:ext uri="{FF2B5EF4-FFF2-40B4-BE49-F238E27FC236}">
                <a16:creationId xmlns:a16="http://schemas.microsoft.com/office/drawing/2014/main" id="{20199A8F-4C77-854D-9E03-BE1A7D23172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3000"/>
                    </a14:imgEffect>
                  </a14:imgLayer>
                </a14:imgProps>
              </a:ext>
            </a:extLst>
          </a:blip>
          <a:srcRect t="2135" b="1359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6024EF01-3FF4-2542-A866-97E03E3C148E}"/>
              </a:ext>
            </a:extLst>
          </p:cNvPr>
          <p:cNvSpPr txBox="1"/>
          <p:nvPr/>
        </p:nvSpPr>
        <p:spPr>
          <a:xfrm>
            <a:off x="751840" y="2120949"/>
            <a:ext cx="10923183" cy="2616101"/>
          </a:xfrm>
          <a:prstGeom prst="rect">
            <a:avLst/>
          </a:prstGeom>
          <a:noFill/>
        </p:spPr>
        <p:txBody>
          <a:bodyPr wrap="none" lIns="0" tIns="0" rIns="0" bIns="0" rtlCol="0">
            <a:spAutoFit/>
          </a:bodyPr>
          <a:lstStyle/>
          <a:p>
            <a:r>
              <a:rPr lang="en-US" sz="17000" dirty="0">
                <a:solidFill>
                  <a:schemeClr val="bg1"/>
                </a:solidFill>
              </a:rPr>
              <a:t>PORTFOLIO</a:t>
            </a:r>
          </a:p>
        </p:txBody>
      </p:sp>
    </p:spTree>
    <p:extLst>
      <p:ext uri="{BB962C8B-B14F-4D97-AF65-F5344CB8AC3E}">
        <p14:creationId xmlns:p14="http://schemas.microsoft.com/office/powerpoint/2010/main" val="260566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erson with headphones on looking at a computer&#10;&#10;Description automatically generated with medium confidence">
            <a:extLst>
              <a:ext uri="{FF2B5EF4-FFF2-40B4-BE49-F238E27FC236}">
                <a16:creationId xmlns:a16="http://schemas.microsoft.com/office/drawing/2014/main" id="{0F45B091-3353-F241-AF6E-68DC922119FD}"/>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2000"/>
                    </a14:imgEffect>
                  </a14:imgLayer>
                </a14:imgProps>
              </a:ext>
            </a:extLst>
          </a:blip>
          <a:srcRect t="1573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72E69113-7EED-4549-9DC7-4EC1D2B26A09}"/>
              </a:ext>
            </a:extLst>
          </p:cNvPr>
          <p:cNvSpPr txBox="1"/>
          <p:nvPr/>
        </p:nvSpPr>
        <p:spPr>
          <a:xfrm>
            <a:off x="7152640" y="426720"/>
            <a:ext cx="4438907" cy="1846659"/>
          </a:xfrm>
          <a:prstGeom prst="rect">
            <a:avLst/>
          </a:prstGeom>
          <a:noFill/>
        </p:spPr>
        <p:txBody>
          <a:bodyPr wrap="none" lIns="0" tIns="0" rIns="0" bIns="0" rtlCol="0">
            <a:spAutoFit/>
          </a:bodyPr>
          <a:lstStyle/>
          <a:p>
            <a:r>
              <a:rPr lang="en-US" sz="6000" b="1" dirty="0">
                <a:solidFill>
                  <a:schemeClr val="bg1"/>
                </a:solidFill>
              </a:rPr>
              <a:t>20% off the</a:t>
            </a:r>
            <a:br>
              <a:rPr lang="en-US" sz="6000" b="1" dirty="0">
                <a:solidFill>
                  <a:schemeClr val="bg1"/>
                </a:solidFill>
              </a:rPr>
            </a:br>
            <a:r>
              <a:rPr lang="en-US" sz="6000" b="1" dirty="0">
                <a:solidFill>
                  <a:schemeClr val="bg1"/>
                </a:solidFill>
              </a:rPr>
              <a:t> Job Tracker</a:t>
            </a:r>
          </a:p>
        </p:txBody>
      </p:sp>
      <p:sp>
        <p:nvSpPr>
          <p:cNvPr id="5" name="Rectangle 4">
            <a:extLst>
              <a:ext uri="{FF2B5EF4-FFF2-40B4-BE49-F238E27FC236}">
                <a16:creationId xmlns:a16="http://schemas.microsoft.com/office/drawing/2014/main" id="{1BCC06AE-BBAE-9643-8CC2-5BDD35EF4081}"/>
              </a:ext>
            </a:extLst>
          </p:cNvPr>
          <p:cNvSpPr/>
          <p:nvPr/>
        </p:nvSpPr>
        <p:spPr>
          <a:xfrm>
            <a:off x="5222240" y="6277391"/>
            <a:ext cx="6746240" cy="307777"/>
          </a:xfrm>
          <a:prstGeom prst="rect">
            <a:avLst/>
          </a:prstGeom>
          <a:solidFill>
            <a:schemeClr val="bg1"/>
          </a:solidFill>
        </p:spPr>
        <p:txBody>
          <a:bodyPr wrap="square">
            <a:spAutoFit/>
          </a:bodyPr>
          <a:lstStyle/>
          <a:p>
            <a:r>
              <a:rPr lang="en-US" sz="1400" dirty="0">
                <a:hlinkClick r:id="rId4"/>
              </a:rPr>
              <a:t>https://learn.solent.ac.uk/course/view.php?id=42080&amp;section=10#tabs-tree-start</a:t>
            </a:r>
            <a:r>
              <a:rPr lang="en-US" sz="1400" dirty="0"/>
              <a:t> </a:t>
            </a:r>
          </a:p>
        </p:txBody>
      </p:sp>
    </p:spTree>
    <p:extLst>
      <p:ext uri="{BB962C8B-B14F-4D97-AF65-F5344CB8AC3E}">
        <p14:creationId xmlns:p14="http://schemas.microsoft.com/office/powerpoint/2010/main" val="234685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D0DFFE92-0C20-104F-9FDC-D829C334E44F}"/>
              </a:ext>
            </a:extLst>
          </p:cNvPr>
          <p:cNvPicPr>
            <a:picLocks noChangeAspect="1"/>
          </p:cNvPicPr>
          <p:nvPr/>
        </p:nvPicPr>
        <p:blipFill>
          <a:blip r:embed="rId2"/>
          <a:stretch>
            <a:fillRect/>
          </a:stretch>
        </p:blipFill>
        <p:spPr>
          <a:xfrm>
            <a:off x="120650" y="695278"/>
            <a:ext cx="11950700" cy="5467444"/>
          </a:xfrm>
          <a:prstGeom prst="rect">
            <a:avLst/>
          </a:prstGeom>
          <a:noFill/>
        </p:spPr>
      </p:pic>
    </p:spTree>
    <p:extLst>
      <p:ext uri="{BB962C8B-B14F-4D97-AF65-F5344CB8AC3E}">
        <p14:creationId xmlns:p14="http://schemas.microsoft.com/office/powerpoint/2010/main" val="16553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44964E-1491-9143-B26B-00177EC061A7}"/>
              </a:ext>
            </a:extLst>
          </p:cNvPr>
          <p:cNvSpPr/>
          <p:nvPr/>
        </p:nvSpPr>
        <p:spPr>
          <a:xfrm>
            <a:off x="1320800" y="2119667"/>
            <a:ext cx="9296400" cy="2618666"/>
          </a:xfrm>
          <a:prstGeom prst="rect">
            <a:avLst/>
          </a:prstGeom>
        </p:spPr>
        <p:txBody>
          <a:bodyPr wrap="square">
            <a:spAutoFit/>
          </a:bodyPr>
          <a:lstStyle/>
          <a:p>
            <a:r>
              <a:rPr lang="en-GB" dirty="0">
                <a:solidFill>
                  <a:srgbClr val="333333"/>
                </a:solidFill>
                <a:latin typeface="Trebuchet MS" panose="020B0703020202090204" pitchFamily="34" charset="0"/>
              </a:rPr>
              <a:t>Tripartite review meetings take place regularly throughout the apprenticeship and are usually held every semester.</a:t>
            </a:r>
          </a:p>
          <a:p>
            <a:endParaRPr lang="en-GB" dirty="0">
              <a:solidFill>
                <a:srgbClr val="333333"/>
              </a:solidFill>
              <a:latin typeface="Trebuchet MS" panose="020B0703020202090204" pitchFamily="34" charset="0"/>
            </a:endParaRPr>
          </a:p>
          <a:p>
            <a:r>
              <a:rPr lang="en-GB" dirty="0">
                <a:latin typeface="Trebuchet MS" panose="020B0703020202090204" pitchFamily="34" charset="0"/>
              </a:rPr>
              <a:t>At tripartite review meetings the apprentice, their employer, and an academic formally meet to assess progress and ensure that the apprentice is on track both in terms of their academic programme and their work-based learning. </a:t>
            </a:r>
          </a:p>
          <a:p>
            <a:endParaRPr lang="en-US" dirty="0"/>
          </a:p>
        </p:txBody>
      </p:sp>
      <p:sp>
        <p:nvSpPr>
          <p:cNvPr id="3" name="TextBox 2">
            <a:extLst>
              <a:ext uri="{FF2B5EF4-FFF2-40B4-BE49-F238E27FC236}">
                <a16:creationId xmlns:a16="http://schemas.microsoft.com/office/drawing/2014/main" id="{0307FADA-25B5-6E47-9136-2BACCEBC2B34}"/>
              </a:ext>
            </a:extLst>
          </p:cNvPr>
          <p:cNvSpPr txBox="1"/>
          <p:nvPr/>
        </p:nvSpPr>
        <p:spPr>
          <a:xfrm>
            <a:off x="1320800" y="792480"/>
            <a:ext cx="5776518" cy="923330"/>
          </a:xfrm>
          <a:prstGeom prst="rect">
            <a:avLst/>
          </a:prstGeom>
          <a:noFill/>
        </p:spPr>
        <p:txBody>
          <a:bodyPr wrap="none" lIns="0" tIns="0" rIns="0" bIns="0" rtlCol="0">
            <a:spAutoFit/>
          </a:bodyPr>
          <a:lstStyle/>
          <a:p>
            <a:r>
              <a:rPr lang="en-US" sz="6000" dirty="0">
                <a:solidFill>
                  <a:schemeClr val="tx2"/>
                </a:solidFill>
              </a:rPr>
              <a:t>Review meetings</a:t>
            </a:r>
          </a:p>
        </p:txBody>
      </p:sp>
      <p:sp>
        <p:nvSpPr>
          <p:cNvPr id="5" name="Rectangle 4">
            <a:extLst>
              <a:ext uri="{FF2B5EF4-FFF2-40B4-BE49-F238E27FC236}">
                <a16:creationId xmlns:a16="http://schemas.microsoft.com/office/drawing/2014/main" id="{4B0CFEE9-3D68-9946-BE67-7B48D045DCF3}"/>
              </a:ext>
            </a:extLst>
          </p:cNvPr>
          <p:cNvSpPr/>
          <p:nvPr/>
        </p:nvSpPr>
        <p:spPr>
          <a:xfrm>
            <a:off x="1178560" y="5505394"/>
            <a:ext cx="9834880" cy="408125"/>
          </a:xfrm>
          <a:prstGeom prst="rect">
            <a:avLst/>
          </a:prstGeom>
        </p:spPr>
        <p:txBody>
          <a:bodyPr wrap="square">
            <a:spAutoFit/>
          </a:bodyPr>
          <a:lstStyle/>
          <a:p>
            <a:r>
              <a:rPr lang="en-US" dirty="0">
                <a:hlinkClick r:id="rId2"/>
              </a:rPr>
              <a:t>https://learn.solent.ac.uk/course/view.php?id=42080&amp;section=11#tabs-tree-start</a:t>
            </a:r>
            <a:r>
              <a:rPr lang="en-US" dirty="0"/>
              <a:t> </a:t>
            </a:r>
          </a:p>
        </p:txBody>
      </p:sp>
    </p:spTree>
    <p:extLst>
      <p:ext uri="{BB962C8B-B14F-4D97-AF65-F5344CB8AC3E}">
        <p14:creationId xmlns:p14="http://schemas.microsoft.com/office/powerpoint/2010/main" val="422043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461247" y="347958"/>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pic>
        <p:nvPicPr>
          <p:cNvPr id="4" name="Picture 3" descr="Diagram, timeline&#10;&#10;Description automatically generated">
            <a:extLst>
              <a:ext uri="{FF2B5EF4-FFF2-40B4-BE49-F238E27FC236}">
                <a16:creationId xmlns:a16="http://schemas.microsoft.com/office/drawing/2014/main" id="{04D724A0-1FE3-DB49-A953-6F174E011B4E}"/>
              </a:ext>
            </a:extLst>
          </p:cNvPr>
          <p:cNvPicPr>
            <a:picLocks noChangeAspect="1"/>
          </p:cNvPicPr>
          <p:nvPr/>
        </p:nvPicPr>
        <p:blipFill>
          <a:blip r:embed="rId2"/>
          <a:stretch>
            <a:fillRect/>
          </a:stretch>
        </p:blipFill>
        <p:spPr>
          <a:xfrm>
            <a:off x="1812616" y="898951"/>
            <a:ext cx="8393389" cy="5870036"/>
          </a:xfrm>
          <a:prstGeom prst="rect">
            <a:avLst/>
          </a:prstGeom>
        </p:spPr>
      </p:pic>
    </p:spTree>
    <p:extLst>
      <p:ext uri="{BB962C8B-B14F-4D97-AF65-F5344CB8AC3E}">
        <p14:creationId xmlns:p14="http://schemas.microsoft.com/office/powerpoint/2010/main" val="3671158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461247" y="347958"/>
            <a:ext cx="7517699" cy="492443"/>
          </a:xfrm>
          <a:prstGeom prst="rect">
            <a:avLst/>
          </a:prstGeom>
          <a:noFill/>
        </p:spPr>
        <p:txBody>
          <a:bodyPr wrap="none" lIns="0" tIns="0" rIns="0" bIns="0" rtlCol="0">
            <a:spAutoFit/>
          </a:bodyPr>
          <a:lstStyle/>
          <a:p>
            <a:r>
              <a:rPr lang="en-US" sz="3200" dirty="0">
                <a:solidFill>
                  <a:schemeClr val="tx2"/>
                </a:solidFill>
              </a:rPr>
              <a:t>Endpoint Assessment – HNC Data Analyst</a:t>
            </a:r>
          </a:p>
        </p:txBody>
      </p:sp>
      <p:sp>
        <p:nvSpPr>
          <p:cNvPr id="3" name="Rectangle 2">
            <a:extLst>
              <a:ext uri="{FF2B5EF4-FFF2-40B4-BE49-F238E27FC236}">
                <a16:creationId xmlns:a16="http://schemas.microsoft.com/office/drawing/2014/main" id="{68FBBEBD-BF2E-B840-9DE3-33B6522D869F}"/>
              </a:ext>
            </a:extLst>
          </p:cNvPr>
          <p:cNvSpPr/>
          <p:nvPr/>
        </p:nvSpPr>
        <p:spPr>
          <a:xfrm>
            <a:off x="1352986" y="1346966"/>
            <a:ext cx="9486027" cy="3996928"/>
          </a:xfrm>
          <a:prstGeom prst="rect">
            <a:avLst/>
          </a:prstGeom>
        </p:spPr>
        <p:txBody>
          <a:bodyPr wrap="square">
            <a:spAutoFit/>
          </a:bodyPr>
          <a:lstStyle/>
          <a:p>
            <a:r>
              <a:rPr lang="en-GB" b="1" dirty="0"/>
              <a:t>Assessment Method 1 - Project with Presentation &amp; Questioning</a:t>
            </a:r>
          </a:p>
          <a:p>
            <a:endParaRPr lang="en-GB" sz="1400" dirty="0">
              <a:latin typeface="system-ui"/>
            </a:endParaRPr>
          </a:p>
          <a:p>
            <a:pPr marL="457200" indent="-457200">
              <a:buFont typeface="+mj-lt"/>
              <a:buAutoNum type="arabicPeriod"/>
            </a:pPr>
            <a:r>
              <a:rPr lang="en-GB" dirty="0">
                <a:latin typeface="system-ui"/>
              </a:rPr>
              <a:t>A 3,500 word detailed data analysis project designed to meets the needs of the business, delivering real business benefit.</a:t>
            </a:r>
          </a:p>
          <a:p>
            <a:pPr marL="457200" indent="-457200">
              <a:buFont typeface="+mj-lt"/>
              <a:buAutoNum type="arabicPeriod"/>
            </a:pPr>
            <a:endParaRPr lang="en-GB" dirty="0">
              <a:latin typeface="system-ui"/>
            </a:endParaRPr>
          </a:p>
          <a:p>
            <a:pPr marL="457200" indent="-457200">
              <a:buFont typeface="+mj-lt"/>
              <a:buAutoNum type="arabicPeriod"/>
            </a:pPr>
            <a:r>
              <a:rPr lang="en-GB" dirty="0">
                <a:latin typeface="system-ui"/>
              </a:rPr>
              <a:t>A 20 minute presentation based on the submitted project followed by 20 minutes of questions by an Independent Assessor on the presentation and project.</a:t>
            </a:r>
          </a:p>
          <a:p>
            <a:pPr>
              <a:buFont typeface="+mj-lt"/>
              <a:buAutoNum type="arabicPeriod"/>
            </a:pPr>
            <a:endParaRPr lang="en-GB" dirty="0">
              <a:latin typeface="system-ui"/>
            </a:endParaRPr>
          </a:p>
          <a:p>
            <a:r>
              <a:rPr lang="en-GB" b="1" dirty="0">
                <a:latin typeface="system-ui"/>
              </a:rPr>
              <a:t>Assessment Method 2 - Professional Discussion with Portfolio</a:t>
            </a:r>
            <a:br>
              <a:rPr lang="en-GB" b="1" dirty="0">
                <a:latin typeface="system-ui"/>
              </a:rPr>
            </a:br>
            <a:endParaRPr lang="en-GB" sz="1400" b="1" dirty="0">
              <a:latin typeface="system-ui"/>
            </a:endParaRPr>
          </a:p>
          <a:p>
            <a:r>
              <a:rPr lang="en-GB" dirty="0">
                <a:latin typeface="system-ui"/>
              </a:rPr>
              <a:t>A 60 minute two-way discussion underpinned by the portfolio, which involves both the Independent Assessor and the Apprentice actively listening and participating in a formal conversation.</a:t>
            </a:r>
            <a:endParaRPr lang="en-GB" b="0" i="0" dirty="0">
              <a:effectLst/>
              <a:latin typeface="system-ui"/>
            </a:endParaRPr>
          </a:p>
        </p:txBody>
      </p:sp>
    </p:spTree>
    <p:extLst>
      <p:ext uri="{BB962C8B-B14F-4D97-AF65-F5344CB8AC3E}">
        <p14:creationId xmlns:p14="http://schemas.microsoft.com/office/powerpoint/2010/main" val="644068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78966695-07F6-F945-AFAB-2ED426FEC52D}"/>
              </a:ext>
            </a:extLst>
          </p:cNvPr>
          <p:cNvPicPr>
            <a:picLocks noChangeAspect="1"/>
          </p:cNvPicPr>
          <p:nvPr/>
        </p:nvPicPr>
        <p:blipFill>
          <a:blip r:embed="rId2"/>
          <a:stretch>
            <a:fillRect/>
          </a:stretch>
        </p:blipFill>
        <p:spPr>
          <a:xfrm>
            <a:off x="579649" y="0"/>
            <a:ext cx="11032701" cy="6858000"/>
          </a:xfrm>
          <a:prstGeom prst="rect">
            <a:avLst/>
          </a:prstGeom>
        </p:spPr>
      </p:pic>
      <p:sp>
        <p:nvSpPr>
          <p:cNvPr id="4" name="Rectangle 3">
            <a:extLst>
              <a:ext uri="{FF2B5EF4-FFF2-40B4-BE49-F238E27FC236}">
                <a16:creationId xmlns:a16="http://schemas.microsoft.com/office/drawing/2014/main" id="{8290D372-C87C-FC4F-95E7-D1477DAF3CBE}"/>
              </a:ext>
            </a:extLst>
          </p:cNvPr>
          <p:cNvSpPr/>
          <p:nvPr/>
        </p:nvSpPr>
        <p:spPr>
          <a:xfrm>
            <a:off x="6650742" y="6374538"/>
            <a:ext cx="5349541" cy="408125"/>
          </a:xfrm>
          <a:prstGeom prst="rect">
            <a:avLst/>
          </a:prstGeom>
          <a:solidFill>
            <a:schemeClr val="bg1"/>
          </a:solidFill>
        </p:spPr>
        <p:txBody>
          <a:bodyPr wrap="none">
            <a:spAutoFit/>
          </a:bodyPr>
          <a:lstStyle/>
          <a:p>
            <a:r>
              <a:rPr lang="en-US" dirty="0">
                <a:hlinkClick r:id="rId3"/>
              </a:rPr>
              <a:t>https://students.solent.ac.uk/student-hub</a:t>
            </a:r>
            <a:r>
              <a:rPr lang="en-US" dirty="0"/>
              <a:t> </a:t>
            </a:r>
          </a:p>
        </p:txBody>
      </p:sp>
    </p:spTree>
    <p:extLst>
      <p:ext uri="{BB962C8B-B14F-4D97-AF65-F5344CB8AC3E}">
        <p14:creationId xmlns:p14="http://schemas.microsoft.com/office/powerpoint/2010/main" val="2333056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EBD6209-B7E5-1147-BEA9-60C8F4C0B5D1}"/>
              </a:ext>
            </a:extLst>
          </p:cNvPr>
          <p:cNvPicPr>
            <a:picLocks noChangeAspect="1"/>
          </p:cNvPicPr>
          <p:nvPr/>
        </p:nvPicPr>
        <p:blipFill>
          <a:blip r:embed="rId2"/>
          <a:stretch>
            <a:fillRect/>
          </a:stretch>
        </p:blipFill>
        <p:spPr>
          <a:xfrm>
            <a:off x="548093" y="0"/>
            <a:ext cx="11095813" cy="6858000"/>
          </a:xfrm>
          <a:prstGeom prst="rect">
            <a:avLst/>
          </a:prstGeom>
        </p:spPr>
      </p:pic>
      <p:sp>
        <p:nvSpPr>
          <p:cNvPr id="4" name="Rectangle 3">
            <a:extLst>
              <a:ext uri="{FF2B5EF4-FFF2-40B4-BE49-F238E27FC236}">
                <a16:creationId xmlns:a16="http://schemas.microsoft.com/office/drawing/2014/main" id="{65D6F489-1D62-C946-8CA6-758593724F92}"/>
              </a:ext>
            </a:extLst>
          </p:cNvPr>
          <p:cNvSpPr/>
          <p:nvPr/>
        </p:nvSpPr>
        <p:spPr>
          <a:xfrm>
            <a:off x="8110989" y="6290651"/>
            <a:ext cx="3926075" cy="408125"/>
          </a:xfrm>
          <a:prstGeom prst="rect">
            <a:avLst/>
          </a:prstGeom>
          <a:solidFill>
            <a:schemeClr val="bg1"/>
          </a:solidFill>
        </p:spPr>
        <p:txBody>
          <a:bodyPr wrap="none">
            <a:spAutoFit/>
          </a:bodyPr>
          <a:lstStyle/>
          <a:p>
            <a:r>
              <a:rPr lang="en-US" dirty="0">
                <a:hlinkClick r:id="rId3"/>
              </a:rPr>
              <a:t>https://students.solent.ac.uk/</a:t>
            </a:r>
            <a:r>
              <a:rPr lang="en-US" dirty="0"/>
              <a:t> </a:t>
            </a:r>
          </a:p>
        </p:txBody>
      </p:sp>
    </p:spTree>
    <p:extLst>
      <p:ext uri="{BB962C8B-B14F-4D97-AF65-F5344CB8AC3E}">
        <p14:creationId xmlns:p14="http://schemas.microsoft.com/office/powerpoint/2010/main" val="3772349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3634A64-B2C2-C343-9368-4F837C64A023}"/>
              </a:ext>
            </a:extLst>
          </p:cNvPr>
          <p:cNvPicPr>
            <a:picLocks noChangeAspect="1"/>
          </p:cNvPicPr>
          <p:nvPr/>
        </p:nvPicPr>
        <p:blipFill>
          <a:blip r:embed="rId2"/>
          <a:stretch>
            <a:fillRect/>
          </a:stretch>
        </p:blipFill>
        <p:spPr>
          <a:xfrm>
            <a:off x="875817" y="0"/>
            <a:ext cx="10440365" cy="6858000"/>
          </a:xfrm>
          <a:prstGeom prst="rect">
            <a:avLst/>
          </a:prstGeom>
        </p:spPr>
      </p:pic>
      <p:sp>
        <p:nvSpPr>
          <p:cNvPr id="4" name="TextBox 3">
            <a:extLst>
              <a:ext uri="{FF2B5EF4-FFF2-40B4-BE49-F238E27FC236}">
                <a16:creationId xmlns:a16="http://schemas.microsoft.com/office/drawing/2014/main" id="{22C1697D-310B-B24C-BBF9-EFABDC0D284A}"/>
              </a:ext>
            </a:extLst>
          </p:cNvPr>
          <p:cNvSpPr txBox="1"/>
          <p:nvPr/>
        </p:nvSpPr>
        <p:spPr>
          <a:xfrm>
            <a:off x="6620004" y="6415366"/>
            <a:ext cx="5365251" cy="430887"/>
          </a:xfrm>
          <a:prstGeom prst="rect">
            <a:avLst/>
          </a:prstGeom>
          <a:solidFill>
            <a:schemeClr val="bg1"/>
          </a:solidFill>
        </p:spPr>
        <p:txBody>
          <a:bodyPr wrap="none" lIns="0" tIns="0" rIns="0" bIns="0" rtlCol="0">
            <a:spAutoFit/>
          </a:bodyPr>
          <a:lstStyle/>
          <a:p>
            <a:r>
              <a:rPr lang="en-US" sz="1400" dirty="0">
                <a:solidFill>
                  <a:schemeClr val="tx2"/>
                </a:solidFill>
                <a:hlinkClick r:id="rId3"/>
              </a:rPr>
              <a:t>https://students.solent.ac.uk/student-hub/mental-health-support</a:t>
            </a:r>
            <a:endParaRPr lang="en-US" sz="1400" dirty="0">
              <a:solidFill>
                <a:schemeClr val="tx2"/>
              </a:solidFill>
            </a:endParaRPr>
          </a:p>
          <a:p>
            <a:endParaRPr lang="en-US" sz="1400" dirty="0">
              <a:solidFill>
                <a:schemeClr val="tx2"/>
              </a:solidFill>
            </a:endParaRPr>
          </a:p>
        </p:txBody>
      </p:sp>
    </p:spTree>
    <p:extLst>
      <p:ext uri="{BB962C8B-B14F-4D97-AF65-F5344CB8AC3E}">
        <p14:creationId xmlns:p14="http://schemas.microsoft.com/office/powerpoint/2010/main" val="3263707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1263781" cy="6858000"/>
          </a:xfrm>
          <a:prstGeom prst="rect">
            <a:avLst/>
          </a:prstGeom>
        </p:spPr>
      </p:pic>
      <p:sp>
        <p:nvSpPr>
          <p:cNvPr id="3" name="Rectangle 2"/>
          <p:cNvSpPr/>
          <p:nvPr/>
        </p:nvSpPr>
        <p:spPr>
          <a:xfrm>
            <a:off x="0" y="2615540"/>
            <a:ext cx="12192000" cy="16269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19150" y="2760551"/>
            <a:ext cx="9553699" cy="1200329"/>
          </a:xfrm>
          <a:prstGeom prst="rect">
            <a:avLst/>
          </a:prstGeom>
          <a:noFill/>
        </p:spPr>
        <p:txBody>
          <a:bodyPr wrap="square" rtlCol="0">
            <a:spAutoFit/>
          </a:bodyPr>
          <a:lstStyle/>
          <a:p>
            <a:pPr algn="ctr"/>
            <a:r>
              <a:rPr lang="en-US" sz="7200">
                <a:solidFill>
                  <a:schemeClr val="bg1"/>
                </a:solidFill>
                <a:latin typeface="Trebuchet MS" charset="0"/>
                <a:ea typeface="Trebuchet MS" charset="0"/>
                <a:cs typeface="Trebuchet MS" charset="0"/>
              </a:rPr>
              <a:t>Thank you &amp; Questions</a:t>
            </a:r>
          </a:p>
        </p:txBody>
      </p:sp>
    </p:spTree>
    <p:extLst>
      <p:ext uri="{BB962C8B-B14F-4D97-AF65-F5344CB8AC3E}">
        <p14:creationId xmlns:p14="http://schemas.microsoft.com/office/powerpoint/2010/main" val="37874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596133" y="1870746"/>
            <a:ext cx="6687059" cy="650710"/>
          </a:xfrm>
        </p:spPr>
        <p:txBody>
          <a:bodyPr>
            <a:noAutofit/>
          </a:bodyPr>
          <a:lstStyle/>
          <a:p>
            <a:r>
              <a:rPr lang="en-GB" sz="5400" dirty="0">
                <a:solidFill>
                  <a:schemeClr val="bg1"/>
                </a:solidFill>
              </a:rPr>
              <a:t>Melina Brothers</a:t>
            </a:r>
            <a:endParaRPr lang="en-US" sz="4899" dirty="0">
              <a:solidFill>
                <a:schemeClr val="bg1"/>
              </a:solidFill>
              <a:latin typeface="Trebuchet MS" panose="020B0703020202090204" pitchFamily="34" charset="0"/>
            </a:endParaRPr>
          </a:p>
        </p:txBody>
      </p:sp>
      <p:sp>
        <p:nvSpPr>
          <p:cNvPr id="22" name="TextBox 21"/>
          <p:cNvSpPr txBox="1"/>
          <p:nvPr/>
        </p:nvSpPr>
        <p:spPr>
          <a:xfrm>
            <a:off x="4596133" y="2747285"/>
            <a:ext cx="4927631" cy="1477328"/>
          </a:xfrm>
          <a:prstGeom prst="rect">
            <a:avLst/>
          </a:prstGeom>
          <a:noFill/>
        </p:spPr>
        <p:txBody>
          <a:bodyPr wrap="none" lIns="0" tIns="0" rIns="0" bIns="0" rtlCol="0" anchor="t">
            <a:spAutoFit/>
          </a:bodyPr>
          <a:lstStyle/>
          <a:p>
            <a:r>
              <a:rPr lang="en-GB" sz="2400" dirty="0"/>
              <a:t>Senior Business Engagement Officer</a:t>
            </a:r>
            <a:endParaRPr lang="en-GB" sz="2400" dirty="0">
              <a:hlinkClick r:id="rId2"/>
            </a:endParaRPr>
          </a:p>
          <a:p>
            <a:r>
              <a:rPr lang="en-GB" sz="2400" dirty="0">
                <a:hlinkClick r:id="rId2"/>
              </a:rPr>
              <a:t>melina.brothers@solent.ac.uk</a:t>
            </a:r>
            <a:endParaRPr lang="en-GB" sz="2400" dirty="0"/>
          </a:p>
          <a:p>
            <a:endParaRPr lang="en-GB" sz="2400" dirty="0"/>
          </a:p>
          <a:p>
            <a:endParaRPr lang="en-US" sz="2400" dirty="0">
              <a:solidFill>
                <a:schemeClr val="bg1"/>
              </a:solidFill>
              <a:latin typeface="Trebuchet MS" panose="020B0703020202090204" pitchFamily="34" charset="0"/>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ED31B1A9-98C7-0D41-8B62-1A71AB84E69C}"/>
              </a:ext>
            </a:extLst>
          </p:cNvPr>
          <p:cNvPicPr>
            <a:picLocks noChangeAspect="1"/>
          </p:cNvPicPr>
          <p:nvPr/>
        </p:nvPicPr>
        <p:blipFill>
          <a:blip r:embed="rId3"/>
          <a:stretch>
            <a:fillRect/>
          </a:stretch>
        </p:blipFill>
        <p:spPr>
          <a:xfrm>
            <a:off x="1085675" y="1185728"/>
            <a:ext cx="3024931" cy="30249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3632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1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E4A79F0-2C7C-0342-ABF7-FB6DBC525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594" y="0"/>
            <a:ext cx="4849406" cy="34530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1815A76A-D43A-B540-AC34-EA1C1332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594" y="3429000"/>
            <a:ext cx="4849406"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A905DF-F226-5D40-9C94-C3F39A9DA357}"/>
              </a:ext>
            </a:extLst>
          </p:cNvPr>
          <p:cNvSpPr/>
          <p:nvPr/>
        </p:nvSpPr>
        <p:spPr>
          <a:xfrm>
            <a:off x="5970805" y="3224938"/>
            <a:ext cx="250390" cy="408125"/>
          </a:xfrm>
          <a:prstGeom prst="rect">
            <a:avLst/>
          </a:prstGeom>
        </p:spPr>
        <p:txBody>
          <a:bodyPr wrap="none">
            <a:spAutoFit/>
          </a:bodyPr>
          <a:lstStyle/>
          <a:p>
            <a:r>
              <a:rPr lang="en-GB" dirty="0">
                <a:solidFill>
                  <a:srgbClr val="000000"/>
                </a:solidFill>
                <a:latin typeface="Times" pitchFamily="2" charset="0"/>
              </a:rPr>
              <a:t> </a:t>
            </a:r>
            <a:endParaRPr lang="en-US" dirty="0"/>
          </a:p>
        </p:txBody>
      </p:sp>
      <p:sp>
        <p:nvSpPr>
          <p:cNvPr id="4" name="TextBox 3">
            <a:extLst>
              <a:ext uri="{FF2B5EF4-FFF2-40B4-BE49-F238E27FC236}">
                <a16:creationId xmlns:a16="http://schemas.microsoft.com/office/drawing/2014/main" id="{4AADFF86-0F39-C345-8E1E-F05F5864439B}"/>
              </a:ext>
            </a:extLst>
          </p:cNvPr>
          <p:cNvSpPr txBox="1"/>
          <p:nvPr/>
        </p:nvSpPr>
        <p:spPr>
          <a:xfrm>
            <a:off x="1233869" y="392023"/>
            <a:ext cx="5188152" cy="7725192"/>
          </a:xfrm>
          <a:prstGeom prst="rect">
            <a:avLst/>
          </a:prstGeom>
          <a:noFill/>
        </p:spPr>
        <p:txBody>
          <a:bodyPr wrap="none" lIns="0" tIns="0" rIns="0" bIns="0" rtlCol="0">
            <a:spAutoFit/>
          </a:bodyPr>
          <a:lstStyle/>
          <a:p>
            <a:pPr>
              <a:lnSpc>
                <a:spcPct val="150000"/>
              </a:lnSpc>
            </a:pPr>
            <a:r>
              <a:rPr lang="en-US" sz="2000" dirty="0">
                <a:solidFill>
                  <a:schemeClr val="tx2"/>
                </a:solidFill>
              </a:rPr>
              <a:t>Welcome</a:t>
            </a:r>
          </a:p>
          <a:p>
            <a:pPr>
              <a:lnSpc>
                <a:spcPct val="150000"/>
              </a:lnSpc>
            </a:pPr>
            <a:r>
              <a:rPr lang="en-US" sz="2000" dirty="0">
                <a:solidFill>
                  <a:schemeClr val="tx2"/>
                </a:solidFill>
              </a:rPr>
              <a:t>Solent University Campus</a:t>
            </a:r>
            <a:br>
              <a:rPr lang="en-US" sz="2000" dirty="0">
                <a:solidFill>
                  <a:schemeClr val="tx2"/>
                </a:solidFill>
              </a:rPr>
            </a:br>
            <a:r>
              <a:rPr lang="en-US" sz="2000" dirty="0">
                <a:solidFill>
                  <a:schemeClr val="tx2"/>
                </a:solidFill>
              </a:rPr>
              <a:t>Commitment statement</a:t>
            </a:r>
            <a:br>
              <a:rPr lang="en-US" sz="2000" dirty="0">
                <a:solidFill>
                  <a:schemeClr val="tx2"/>
                </a:solidFill>
              </a:rPr>
            </a:br>
            <a:r>
              <a:rPr lang="en-US" sz="2000" dirty="0">
                <a:solidFill>
                  <a:schemeClr val="tx2"/>
                </a:solidFill>
              </a:rPr>
              <a:t>Requirements of the apprenticeship standard</a:t>
            </a:r>
            <a:br>
              <a:rPr lang="en-US" sz="2000" dirty="0">
                <a:solidFill>
                  <a:schemeClr val="tx2"/>
                </a:solidFill>
              </a:rPr>
            </a:br>
            <a:r>
              <a:rPr lang="en-US" sz="2000" dirty="0">
                <a:solidFill>
                  <a:schemeClr val="tx2"/>
                </a:solidFill>
              </a:rPr>
              <a:t>Information and communication</a:t>
            </a:r>
            <a:br>
              <a:rPr lang="en-US" sz="2000" dirty="0">
                <a:solidFill>
                  <a:schemeClr val="tx2"/>
                </a:solidFill>
              </a:rPr>
            </a:br>
            <a:r>
              <a:rPr lang="en-US" sz="2000" dirty="0">
                <a:solidFill>
                  <a:schemeClr val="tx2"/>
                </a:solidFill>
              </a:rPr>
              <a:t>Introduction to the academic delivery</a:t>
            </a:r>
            <a:br>
              <a:rPr lang="en-US" sz="2000" dirty="0">
                <a:solidFill>
                  <a:schemeClr val="tx2"/>
                </a:solidFill>
              </a:rPr>
            </a:br>
            <a:r>
              <a:rPr lang="en-US" sz="2000" dirty="0">
                <a:solidFill>
                  <a:schemeClr val="tx2"/>
                </a:solidFill>
              </a:rPr>
              <a:t>Grading and assessments</a:t>
            </a:r>
            <a:br>
              <a:rPr lang="en-US" sz="2000" dirty="0">
                <a:solidFill>
                  <a:schemeClr val="tx2"/>
                </a:solidFill>
              </a:rPr>
            </a:br>
            <a:r>
              <a:rPr lang="en-US" sz="2000" dirty="0">
                <a:solidFill>
                  <a:schemeClr val="tx2"/>
                </a:solidFill>
              </a:rPr>
              <a:t>Portfolio</a:t>
            </a:r>
            <a:br>
              <a:rPr lang="en-US" sz="2000" dirty="0">
                <a:solidFill>
                  <a:schemeClr val="tx2"/>
                </a:solidFill>
              </a:rPr>
            </a:br>
            <a:r>
              <a:rPr lang="en-US" sz="2000" dirty="0">
                <a:solidFill>
                  <a:schemeClr val="tx2"/>
                </a:solidFill>
              </a:rPr>
              <a:t>Off the job tracker</a:t>
            </a:r>
            <a:br>
              <a:rPr lang="en-US" sz="2000" dirty="0">
                <a:solidFill>
                  <a:schemeClr val="tx2"/>
                </a:solidFill>
              </a:rPr>
            </a:br>
            <a:r>
              <a:rPr lang="en-US" sz="2000" dirty="0">
                <a:solidFill>
                  <a:schemeClr val="tx2"/>
                </a:solidFill>
              </a:rPr>
              <a:t>Review meetings</a:t>
            </a:r>
            <a:br>
              <a:rPr lang="en-US" sz="2000" dirty="0">
                <a:solidFill>
                  <a:schemeClr val="tx2"/>
                </a:solidFill>
              </a:rPr>
            </a:br>
            <a:r>
              <a:rPr lang="en-US" sz="2000" dirty="0">
                <a:solidFill>
                  <a:schemeClr val="tx2"/>
                </a:solidFill>
              </a:rPr>
              <a:t>Gateway endpoint assessment (EPA)</a:t>
            </a:r>
            <a:br>
              <a:rPr lang="en-US" sz="2000" dirty="0">
                <a:solidFill>
                  <a:schemeClr val="tx2"/>
                </a:solidFill>
              </a:rPr>
            </a:br>
            <a:r>
              <a:rPr lang="en-US" sz="2000" dirty="0">
                <a:solidFill>
                  <a:schemeClr val="tx2"/>
                </a:solidFill>
              </a:rPr>
              <a:t>Student support </a:t>
            </a:r>
            <a:br>
              <a:rPr lang="en-US" sz="2000" dirty="0">
                <a:solidFill>
                  <a:schemeClr val="tx2"/>
                </a:solidFill>
              </a:rPr>
            </a:br>
            <a:r>
              <a:rPr lang="en-US" sz="2000" dirty="0">
                <a:solidFill>
                  <a:schemeClr val="tx2"/>
                </a:solidFill>
              </a:rPr>
              <a:t>Q &amp; A</a:t>
            </a:r>
            <a:br>
              <a:rPr lang="en-US" sz="1400" dirty="0">
                <a:solidFill>
                  <a:schemeClr val="tx2"/>
                </a:solidFill>
              </a:rPr>
            </a:br>
            <a:br>
              <a:rPr lang="en-US" sz="1400" dirty="0">
                <a:solidFill>
                  <a:schemeClr val="tx2"/>
                </a:solidFill>
              </a:rPr>
            </a:br>
            <a:br>
              <a:rPr lang="en-US" sz="1400" dirty="0">
                <a:solidFill>
                  <a:schemeClr val="tx2"/>
                </a:solidFill>
              </a:rPr>
            </a:br>
            <a:br>
              <a:rPr lang="en-US" sz="1400" dirty="0">
                <a:solidFill>
                  <a:schemeClr val="tx2"/>
                </a:solidFill>
              </a:rPr>
            </a:br>
            <a:endParaRPr lang="en-US" sz="1400" dirty="0">
              <a:solidFill>
                <a:schemeClr val="tx2"/>
              </a:solidFill>
            </a:endParaRPr>
          </a:p>
          <a:p>
            <a:endParaRPr lang="en-US" sz="1400" dirty="0">
              <a:solidFill>
                <a:schemeClr val="tx2"/>
              </a:solidFill>
            </a:endParaRPr>
          </a:p>
          <a:p>
            <a:endParaRPr lang="en-US" sz="1400" dirty="0" err="1">
              <a:solidFill>
                <a:schemeClr val="tx2"/>
              </a:solidFill>
            </a:endParaRPr>
          </a:p>
        </p:txBody>
      </p:sp>
    </p:spTree>
    <p:extLst>
      <p:ext uri="{BB962C8B-B14F-4D97-AF65-F5344CB8AC3E}">
        <p14:creationId xmlns:p14="http://schemas.microsoft.com/office/powerpoint/2010/main" val="3475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3710A-184C-4A44-8C8C-1ED81A7723AE}"/>
              </a:ext>
            </a:extLst>
          </p:cNvPr>
          <p:cNvPicPr>
            <a:picLocks noChangeAspect="1"/>
          </p:cNvPicPr>
          <p:nvPr/>
        </p:nvPicPr>
        <p:blipFill>
          <a:blip r:embed="rId2"/>
          <a:stretch>
            <a:fillRect/>
          </a:stretch>
        </p:blipFill>
        <p:spPr>
          <a:xfrm>
            <a:off x="1193800" y="-25400"/>
            <a:ext cx="10972800" cy="6858000"/>
          </a:xfrm>
          <a:prstGeom prst="rect">
            <a:avLst/>
          </a:prstGeom>
        </p:spPr>
      </p:pic>
      <p:sp>
        <p:nvSpPr>
          <p:cNvPr id="4" name="Rectangle 3">
            <a:extLst>
              <a:ext uri="{FF2B5EF4-FFF2-40B4-BE49-F238E27FC236}">
                <a16:creationId xmlns:a16="http://schemas.microsoft.com/office/drawing/2014/main" id="{3BC3D019-63BF-1645-B22A-4B323172D9FE}"/>
              </a:ext>
            </a:extLst>
          </p:cNvPr>
          <p:cNvSpPr/>
          <p:nvPr/>
        </p:nvSpPr>
        <p:spPr>
          <a:xfrm>
            <a:off x="5562600" y="3048000"/>
            <a:ext cx="304800" cy="533400"/>
          </a:xfrm>
          <a:prstGeom prst="rect">
            <a:avLst/>
          </a:prstGeom>
          <a:solidFill>
            <a:srgbClr val="EF2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CDA280E-5FCD-994C-8082-9890492675C8}"/>
              </a:ext>
            </a:extLst>
          </p:cNvPr>
          <p:cNvGrpSpPr/>
          <p:nvPr/>
        </p:nvGrpSpPr>
        <p:grpSpPr>
          <a:xfrm>
            <a:off x="1219200" y="2552699"/>
            <a:ext cx="2667000" cy="647701"/>
            <a:chOff x="1219200" y="2552699"/>
            <a:chExt cx="2667000" cy="647701"/>
          </a:xfrm>
        </p:grpSpPr>
        <p:cxnSp>
          <p:nvCxnSpPr>
            <p:cNvPr id="7" name="Straight Arrow Connector 6">
              <a:extLst>
                <a:ext uri="{FF2B5EF4-FFF2-40B4-BE49-F238E27FC236}">
                  <a16:creationId xmlns:a16="http://schemas.microsoft.com/office/drawing/2014/main" id="{4AA7EA2F-0639-8C41-9D9A-05215A38239E}"/>
                </a:ext>
              </a:extLst>
            </p:cNvPr>
            <p:cNvCxnSpPr>
              <a:cxnSpLocks/>
            </p:cNvCxnSpPr>
            <p:nvPr/>
          </p:nvCxnSpPr>
          <p:spPr>
            <a:xfrm>
              <a:off x="1981200" y="2768142"/>
              <a:ext cx="1905000" cy="432258"/>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6EA27D-B654-EB47-B8EA-99E77CA7C3F2}"/>
                </a:ext>
              </a:extLst>
            </p:cNvPr>
            <p:cNvSpPr txBox="1"/>
            <p:nvPr/>
          </p:nvSpPr>
          <p:spPr>
            <a:xfrm>
              <a:off x="1219200" y="2552699"/>
              <a:ext cx="990600" cy="430887"/>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Students </a:t>
              </a:r>
            </a:p>
            <a:p>
              <a:pPr algn="ctr"/>
              <a:r>
                <a:rPr lang="en-US" sz="1400">
                  <a:solidFill>
                    <a:schemeClr val="tx2"/>
                  </a:solidFill>
                </a:rPr>
                <a:t>Union</a:t>
              </a:r>
            </a:p>
          </p:txBody>
        </p:sp>
      </p:grpSp>
      <p:grpSp>
        <p:nvGrpSpPr>
          <p:cNvPr id="15" name="Group 14">
            <a:extLst>
              <a:ext uri="{FF2B5EF4-FFF2-40B4-BE49-F238E27FC236}">
                <a16:creationId xmlns:a16="http://schemas.microsoft.com/office/drawing/2014/main" id="{CEA5C9CF-1FCC-0043-B6C4-50A870BD340D}"/>
              </a:ext>
            </a:extLst>
          </p:cNvPr>
          <p:cNvGrpSpPr/>
          <p:nvPr/>
        </p:nvGrpSpPr>
        <p:grpSpPr>
          <a:xfrm>
            <a:off x="4572000" y="1182469"/>
            <a:ext cx="2971800" cy="1585673"/>
            <a:chOff x="4572000" y="1182469"/>
            <a:chExt cx="2971800" cy="1585673"/>
          </a:xfrm>
        </p:grpSpPr>
        <p:cxnSp>
          <p:nvCxnSpPr>
            <p:cNvPr id="11" name="Straight Arrow Connector 10">
              <a:extLst>
                <a:ext uri="{FF2B5EF4-FFF2-40B4-BE49-F238E27FC236}">
                  <a16:creationId xmlns:a16="http://schemas.microsoft.com/office/drawing/2014/main" id="{36EB4788-F27D-7843-A739-1B5B1A2EC1B0}"/>
                </a:ext>
              </a:extLst>
            </p:cNvPr>
            <p:cNvCxnSpPr>
              <a:cxnSpLocks/>
            </p:cNvCxnSpPr>
            <p:nvPr/>
          </p:nvCxnSpPr>
          <p:spPr>
            <a:xfrm flipH="1">
              <a:off x="4572000" y="1600200"/>
              <a:ext cx="1295400" cy="1167942"/>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F004EE-684A-2542-B44E-8D435D7268BB}"/>
                </a:ext>
              </a:extLst>
            </p:cNvPr>
            <p:cNvSpPr txBox="1"/>
            <p:nvPr/>
          </p:nvSpPr>
          <p:spPr>
            <a:xfrm>
              <a:off x="5715000" y="1182469"/>
              <a:ext cx="1828800" cy="646331"/>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JM Building</a:t>
              </a:r>
            </a:p>
            <a:p>
              <a:pPr algn="ctr"/>
              <a:r>
                <a:rPr lang="en-US" sz="1400">
                  <a:solidFill>
                    <a:schemeClr val="tx2"/>
                  </a:solidFill>
                </a:rPr>
                <a:t>Computing Staff Team</a:t>
              </a:r>
            </a:p>
            <a:p>
              <a:pPr algn="ctr"/>
              <a:r>
                <a:rPr lang="en-US" sz="1400">
                  <a:solidFill>
                    <a:schemeClr val="tx2"/>
                  </a:solidFill>
                </a:rPr>
                <a:t>JM506</a:t>
              </a:r>
            </a:p>
          </p:txBody>
        </p:sp>
      </p:grpSp>
    </p:spTree>
    <p:extLst>
      <p:ext uri="{BB962C8B-B14F-4D97-AF65-F5344CB8AC3E}">
        <p14:creationId xmlns:p14="http://schemas.microsoft.com/office/powerpoint/2010/main" val="8168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77723-3CF3-144D-ABCA-B4D54F088013}"/>
              </a:ext>
            </a:extLst>
          </p:cNvPr>
          <p:cNvPicPr>
            <a:picLocks noChangeAspect="1"/>
          </p:cNvPicPr>
          <p:nvPr/>
        </p:nvPicPr>
        <p:blipFill>
          <a:blip r:embed="rId2"/>
          <a:stretch>
            <a:fillRect/>
          </a:stretch>
        </p:blipFill>
        <p:spPr>
          <a:xfrm>
            <a:off x="609600" y="29737"/>
            <a:ext cx="10972800" cy="6858000"/>
          </a:xfrm>
          <a:prstGeom prst="rect">
            <a:avLst/>
          </a:prstGeom>
        </p:spPr>
      </p:pic>
    </p:spTree>
    <p:extLst>
      <p:ext uri="{BB962C8B-B14F-4D97-AF65-F5344CB8AC3E}">
        <p14:creationId xmlns:p14="http://schemas.microsoft.com/office/powerpoint/2010/main" val="118463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0881"/>
          <a:stretch/>
        </p:blipFill>
        <p:spPr>
          <a:xfrm>
            <a:off x="6553200" y="150725"/>
            <a:ext cx="5029200" cy="31856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374" y="3435699"/>
            <a:ext cx="6046046" cy="34130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8" y="3427325"/>
            <a:ext cx="6046044" cy="34130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23" y="219572"/>
            <a:ext cx="5399314" cy="3048000"/>
          </a:xfrm>
          <a:prstGeom prst="rect">
            <a:avLst/>
          </a:prstGeom>
        </p:spPr>
      </p:pic>
    </p:spTree>
    <p:extLst>
      <p:ext uri="{BB962C8B-B14F-4D97-AF65-F5344CB8AC3E}">
        <p14:creationId xmlns:p14="http://schemas.microsoft.com/office/powerpoint/2010/main" val="314364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E2F170-C0F5-C444-B910-89F527D09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4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429EA7A-F79B-374F-81C0-F1CF7F5082FC}"/>
              </a:ext>
            </a:extLst>
          </p:cNvPr>
          <p:cNvSpPr txBox="1"/>
          <p:nvPr/>
        </p:nvSpPr>
        <p:spPr>
          <a:xfrm>
            <a:off x="5335939" y="599980"/>
            <a:ext cx="5928173" cy="4585871"/>
          </a:xfrm>
          <a:prstGeom prst="rect">
            <a:avLst/>
          </a:prstGeom>
          <a:noFill/>
        </p:spPr>
        <p:txBody>
          <a:bodyPr wrap="square" lIns="0" tIns="0" rIns="0" bIns="0" rtlCol="0">
            <a:spAutoFit/>
          </a:bodyPr>
          <a:lstStyle/>
          <a:p>
            <a:r>
              <a:rPr lang="en-US" sz="3200" dirty="0">
                <a:solidFill>
                  <a:schemeClr val="tx2"/>
                </a:solidFill>
              </a:rPr>
              <a:t>Commitment statement</a:t>
            </a:r>
            <a:br>
              <a:rPr lang="en-US" sz="1400" dirty="0">
                <a:solidFill>
                  <a:schemeClr val="tx2"/>
                </a:solidFill>
              </a:rPr>
            </a:br>
            <a:br>
              <a:rPr lang="en-US" sz="1400" dirty="0">
                <a:solidFill>
                  <a:schemeClr val="tx2"/>
                </a:solidFill>
              </a:rPr>
            </a:br>
            <a:r>
              <a:rPr lang="en-US" sz="1800" dirty="0">
                <a:solidFill>
                  <a:schemeClr val="tx2"/>
                </a:solidFill>
              </a:rPr>
              <a:t>This is a tripartite agreement between the employer, apprentice and the University</a:t>
            </a:r>
          </a:p>
          <a:p>
            <a:endParaRPr lang="en-US" sz="1800" dirty="0">
              <a:solidFill>
                <a:schemeClr val="tx2"/>
              </a:solidFill>
            </a:endParaRPr>
          </a:p>
          <a:p>
            <a:r>
              <a:rPr lang="en-US" sz="1800" dirty="0">
                <a:solidFill>
                  <a:schemeClr val="tx2"/>
                </a:solidFill>
              </a:rPr>
              <a:t>It details:</a:t>
            </a:r>
          </a:p>
          <a:p>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The course content and schedule</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what is expected and offered by the employer, the training provider and the apprentice</a:t>
            </a:r>
            <a:br>
              <a:rPr lang="en-US" sz="1800" dirty="0">
                <a:solidFill>
                  <a:schemeClr val="tx2"/>
                </a:solidFill>
              </a:rPr>
            </a:b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how to resolve queries or complaints</a:t>
            </a:r>
            <a:br>
              <a:rPr lang="en-US" sz="1800" dirty="0">
                <a:solidFill>
                  <a:schemeClr val="tx2"/>
                </a:solidFill>
              </a:rPr>
            </a:b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agreement for negotiated costs with your employer and the endpoint assessment </a:t>
            </a:r>
            <a:r>
              <a:rPr lang="en-US" sz="1800" dirty="0" err="1">
                <a:solidFill>
                  <a:schemeClr val="tx2"/>
                </a:solidFill>
              </a:rPr>
              <a:t>organisation</a:t>
            </a:r>
            <a:endParaRPr lang="en-US" sz="1800" dirty="0">
              <a:solidFill>
                <a:schemeClr val="tx2"/>
              </a:solidFill>
            </a:endParaRPr>
          </a:p>
        </p:txBody>
      </p:sp>
    </p:spTree>
    <p:extLst>
      <p:ext uri="{BB962C8B-B14F-4D97-AF65-F5344CB8AC3E}">
        <p14:creationId xmlns:p14="http://schemas.microsoft.com/office/powerpoint/2010/main" val="1659044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925DAE5B-54D2-6D42-87CA-B66F18A6D1DB}"/>
              </a:ext>
            </a:extLst>
          </p:cNvPr>
          <p:cNvPicPr>
            <a:picLocks noChangeAspect="1"/>
          </p:cNvPicPr>
          <p:nvPr/>
        </p:nvPicPr>
        <p:blipFill>
          <a:blip r:embed="rId2"/>
          <a:stretch>
            <a:fillRect/>
          </a:stretch>
        </p:blipFill>
        <p:spPr>
          <a:xfrm>
            <a:off x="0" y="137993"/>
            <a:ext cx="12192000" cy="6582014"/>
          </a:xfrm>
          <a:prstGeom prst="rect">
            <a:avLst/>
          </a:prstGeom>
        </p:spPr>
      </p:pic>
      <p:sp>
        <p:nvSpPr>
          <p:cNvPr id="9" name="Rectangle 8">
            <a:extLst>
              <a:ext uri="{FF2B5EF4-FFF2-40B4-BE49-F238E27FC236}">
                <a16:creationId xmlns:a16="http://schemas.microsoft.com/office/drawing/2014/main" id="{38120400-B62B-A943-9E05-6F6B6C7F41AB}"/>
              </a:ext>
            </a:extLst>
          </p:cNvPr>
          <p:cNvSpPr/>
          <p:nvPr/>
        </p:nvSpPr>
        <p:spPr>
          <a:xfrm>
            <a:off x="2913775" y="6246469"/>
            <a:ext cx="9015369" cy="369332"/>
          </a:xfrm>
          <a:prstGeom prst="rect">
            <a:avLst/>
          </a:prstGeom>
          <a:solidFill>
            <a:schemeClr val="bg1"/>
          </a:solidFill>
        </p:spPr>
        <p:txBody>
          <a:bodyPr wrap="square">
            <a:spAutoFit/>
          </a:bodyPr>
          <a:lstStyle/>
          <a:p>
            <a:r>
              <a:rPr lang="en-US" sz="1800" dirty="0">
                <a:hlinkClick r:id="rId3"/>
              </a:rPr>
              <a:t>https://www.instituteforapprenticeships.org/apprenticeship-standards/data-analyst/</a:t>
            </a:r>
            <a:r>
              <a:rPr lang="en-US" sz="1800" dirty="0"/>
              <a:t> </a:t>
            </a:r>
          </a:p>
        </p:txBody>
      </p:sp>
    </p:spTree>
    <p:extLst>
      <p:ext uri="{BB962C8B-B14F-4D97-AF65-F5344CB8AC3E}">
        <p14:creationId xmlns:p14="http://schemas.microsoft.com/office/powerpoint/2010/main" val="657458579"/>
      </p:ext>
    </p:extLst>
  </p:cSld>
  <p:clrMapOvr>
    <a:masterClrMapping/>
  </p:clrMapOvr>
</p:sld>
</file>

<file path=ppt/theme/theme1.xml><?xml version="1.0" encoding="utf-8"?>
<a:theme xmlns:a="http://schemas.openxmlformats.org/drawingml/2006/main" name="Office Theme">
  <a:themeElements>
    <a:clrScheme name="Custom 551">
      <a:dk1>
        <a:sysClr val="windowText" lastClr="000000"/>
      </a:dk1>
      <a:lt1>
        <a:sysClr val="window" lastClr="FFFFFF"/>
      </a:lt1>
      <a:dk2>
        <a:srgbClr val="172934"/>
      </a:dk2>
      <a:lt2>
        <a:srgbClr val="E7E6E6"/>
      </a:lt2>
      <a:accent1>
        <a:srgbClr val="E3061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solent-ppt-template-newlogo-widescreen-highlander" id="{DD681362-A537-4766-ADDD-EAE0C1D8C12F}" vid="{22236B1B-48FF-47E3-828A-321E869D46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159</TotalTime>
  <Words>817</Words>
  <Application>Microsoft Macintosh PowerPoint</Application>
  <PresentationFormat>Widescreen</PresentationFormat>
  <Paragraphs>97</Paragraphs>
  <Slides>30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system-ui</vt:lpstr>
      <vt:lpstr>Times</vt:lpstr>
      <vt:lpstr>Trebuchet MS</vt:lpstr>
      <vt:lpstr>Office Theme</vt:lpstr>
      <vt:lpstr>computing apprenticeships</vt:lpstr>
      <vt:lpstr>Martin Reid</vt:lpstr>
      <vt:lpstr>Melina Brothers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HNC Data Analyst Level 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Southampton Solent University</dc:creator>
  <cp:lastModifiedBy>Martin Reid</cp:lastModifiedBy>
  <cp:revision>11</cp:revision>
  <dcterms:created xsi:type="dcterms:W3CDTF">2017-02-28T18:13:28Z</dcterms:created>
  <dcterms:modified xsi:type="dcterms:W3CDTF">2022-05-18T15:06:18Z</dcterms:modified>
</cp:coreProperties>
</file>